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64"/>
  </p:notesMasterIdLst>
  <p:sldIdLst>
    <p:sldId id="553" r:id="rId2"/>
    <p:sldId id="718" r:id="rId3"/>
    <p:sldId id="692" r:id="rId4"/>
    <p:sldId id="707" r:id="rId5"/>
    <p:sldId id="664" r:id="rId6"/>
    <p:sldId id="665" r:id="rId7"/>
    <p:sldId id="674" r:id="rId8"/>
    <p:sldId id="676" r:id="rId9"/>
    <p:sldId id="584" r:id="rId10"/>
    <p:sldId id="616" r:id="rId11"/>
    <p:sldId id="632" r:id="rId12"/>
    <p:sldId id="673" r:id="rId13"/>
    <p:sldId id="681" r:id="rId14"/>
    <p:sldId id="669" r:id="rId15"/>
    <p:sldId id="662" r:id="rId16"/>
    <p:sldId id="670" r:id="rId17"/>
    <p:sldId id="679" r:id="rId18"/>
    <p:sldId id="680" r:id="rId19"/>
    <p:sldId id="682" r:id="rId20"/>
    <p:sldId id="683" r:id="rId21"/>
    <p:sldId id="677" r:id="rId22"/>
    <p:sldId id="699" r:id="rId23"/>
    <p:sldId id="700" r:id="rId24"/>
    <p:sldId id="703" r:id="rId25"/>
    <p:sldId id="704" r:id="rId26"/>
    <p:sldId id="684" r:id="rId27"/>
    <p:sldId id="258" r:id="rId28"/>
    <p:sldId id="657" r:id="rId29"/>
    <p:sldId id="667" r:id="rId30"/>
    <p:sldId id="668" r:id="rId31"/>
    <p:sldId id="690" r:id="rId32"/>
    <p:sldId id="702" r:id="rId33"/>
    <p:sldId id="656" r:id="rId34"/>
    <p:sldId id="708" r:id="rId35"/>
    <p:sldId id="686" r:id="rId36"/>
    <p:sldId id="688" r:id="rId37"/>
    <p:sldId id="689" r:id="rId38"/>
    <p:sldId id="659" r:id="rId39"/>
    <p:sldId id="709" r:id="rId40"/>
    <p:sldId id="698" r:id="rId41"/>
    <p:sldId id="701" r:id="rId42"/>
    <p:sldId id="660" r:id="rId43"/>
    <p:sldId id="716" r:id="rId44"/>
    <p:sldId id="712" r:id="rId45"/>
    <p:sldId id="661" r:id="rId46"/>
    <p:sldId id="714" r:id="rId47"/>
    <p:sldId id="715" r:id="rId48"/>
    <p:sldId id="711" r:id="rId49"/>
    <p:sldId id="663" r:id="rId50"/>
    <p:sldId id="717" r:id="rId51"/>
    <p:sldId id="713" r:id="rId52"/>
    <p:sldId id="685" r:id="rId53"/>
    <p:sldId id="691" r:id="rId54"/>
    <p:sldId id="696" r:id="rId55"/>
    <p:sldId id="710" r:id="rId56"/>
    <p:sldId id="705" r:id="rId57"/>
    <p:sldId id="706" r:id="rId58"/>
    <p:sldId id="695" r:id="rId59"/>
    <p:sldId id="697" r:id="rId60"/>
    <p:sldId id="654" r:id="rId61"/>
    <p:sldId id="678" r:id="rId62"/>
    <p:sldId id="655" r:id="rId63"/>
  </p:sldIdLst>
  <p:sldSz cx="24377650" cy="13716000"/>
  <p:notesSz cx="6858000" cy="9144000"/>
  <p:embeddedFontLst>
    <p:embeddedFont>
      <p:font typeface="Montserrat" panose="02000505000000020004" pitchFamily="2" charset="77"/>
      <p:regular r:id="rId65"/>
      <p:bold r:id="rId66"/>
    </p:embeddedFont>
    <p:embeddedFont>
      <p:font typeface="Source Sans Pro" panose="020B0503030403020204" pitchFamily="34" charset="77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B0F0"/>
    <a:srgbClr val="FFFF00"/>
    <a:srgbClr val="00B14F"/>
    <a:srgbClr val="FD5F40"/>
    <a:srgbClr val="F9DE22"/>
    <a:srgbClr val="FFD95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5078D-660B-484F-A619-785C32E2733B}">
  <a:tblStyle styleId="{7D55078D-660B-484F-A619-785C32E2733B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BD5E51A-DC8B-4F1E-BDBE-6C595A67FAA6}" styleName="Table_1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FE9E8"/>
          </a:solidFill>
        </a:fill>
      </a:tcStyle>
    </a:band1H>
    <a:band1V>
      <a:tcStyle>
        <a:tcBdr/>
        <a:fill>
          <a:solidFill>
            <a:srgbClr val="FFE9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D1E77B-CE43-481C-A341-AEFFAEBEF725}" styleName="Table_2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FEFF0"/>
          </a:solidFill>
        </a:fill>
      </a:tcStyle>
    </a:band1H>
    <a:band1V>
      <a:tcStyle>
        <a:tcBdr/>
        <a:fill>
          <a:solidFill>
            <a:srgbClr val="EFEFF0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119966B-2AFB-4FB7-B421-DD72378FF5E0}" styleName="Table_3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8F7F7"/>
          </a:solidFill>
        </a:fill>
      </a:tcStyle>
    </a:band1H>
    <a:band1V>
      <a:tcStyle>
        <a:tcBdr/>
        <a:fill>
          <a:solidFill>
            <a:srgbClr val="F8F7F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FD9E53-EF9B-4A96-8BF4-A2E33BCC0914}" styleName="Table_4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CCCCC"/>
          </a:solidFill>
        </a:fill>
      </a:tcStyle>
    </a:band1H>
    <a:band1V>
      <a:tcStyle>
        <a:tcBdr/>
        <a:fill>
          <a:solidFill>
            <a:srgbClr val="CCCCCC"/>
          </a:solidFill>
        </a:fill>
      </a:tcStyle>
    </a:band1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128E107E-EE44-491B-9725-637A73915A59}" styleName="Table_5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8F7F7"/>
          </a:solidFill>
        </a:fill>
      </a:tcStyle>
    </a:wholeTbl>
    <a:band1H>
      <a:tcStyle>
        <a:tcBdr/>
        <a:fill>
          <a:solidFill>
            <a:srgbClr val="F0EFEF"/>
          </a:solidFill>
        </a:fill>
      </a:tcStyle>
    </a:band1H>
    <a:band1V>
      <a:tcStyle>
        <a:tcBdr/>
        <a:fill>
          <a:solidFill>
            <a:srgbClr val="F0EFEF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8F7F7"/>
          </a:solidFill>
        </a:fill>
      </a:tcStyle>
    </a:lastRow>
    <a:firstRow>
      <a:tcTxStyle b="on" i="off"/>
      <a:tcStyle>
        <a:tcBdr/>
        <a:fill>
          <a:solidFill>
            <a:srgbClr val="F8F7F7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9"/>
    <p:restoredTop sz="94455"/>
  </p:normalViewPr>
  <p:slideViewPr>
    <p:cSldViewPr snapToGrid="0" snapToObjects="1">
      <p:cViewPr varScale="1">
        <p:scale>
          <a:sx n="43" d="100"/>
          <a:sy n="43" d="100"/>
        </p:scale>
        <p:origin x="296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Biørn-Hansen" userId="f3adb44c-04fb-439e-8fac-7dab2e9da3ac" providerId="ADAL" clId="{AA15818F-2739-2B49-A35E-268CFDE933BD}"/>
    <pc:docChg chg="undo redo custSel addSld delSld modSld sldOrd">
      <pc:chgData name="Andreas Biørn-Hansen" userId="f3adb44c-04fb-439e-8fac-7dab2e9da3ac" providerId="ADAL" clId="{AA15818F-2739-2B49-A35E-268CFDE933BD}" dt="2018-09-19T06:34:44.050" v="17526" actId="207"/>
      <pc:docMkLst>
        <pc:docMk/>
      </pc:docMkLst>
      <pc:sldChg chg="delSp modSp">
        <pc:chgData name="Andreas Biørn-Hansen" userId="f3adb44c-04fb-439e-8fac-7dab2e9da3ac" providerId="ADAL" clId="{AA15818F-2739-2B49-A35E-268CFDE933BD}" dt="2018-09-19T05:14:24.461" v="16096" actId="20577"/>
        <pc:sldMkLst>
          <pc:docMk/>
          <pc:sldMk cId="0" sldId="258"/>
        </pc:sldMkLst>
        <pc:spChg chg="mod">
          <ac:chgData name="Andreas Biørn-Hansen" userId="f3adb44c-04fb-439e-8fac-7dab2e9da3ac" providerId="ADAL" clId="{AA15818F-2739-2B49-A35E-268CFDE933BD}" dt="2018-09-19T05:14:24.461" v="16096" actId="20577"/>
          <ac:spMkLst>
            <pc:docMk/>
            <pc:sldMk cId="0" sldId="258"/>
            <ac:spMk id="5" creationId="{87AAF62C-F433-604E-8339-74F61BEAE506}"/>
          </ac:spMkLst>
        </pc:spChg>
        <pc:spChg chg="del">
          <ac:chgData name="Andreas Biørn-Hansen" userId="f3adb44c-04fb-439e-8fac-7dab2e9da3ac" providerId="ADAL" clId="{AA15818F-2739-2B49-A35E-268CFDE933BD}" dt="2018-09-11T11:57:04.517" v="64" actId="478"/>
          <ac:spMkLst>
            <pc:docMk/>
            <pc:sldMk cId="0" sldId="258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AA15818F-2739-2B49-A35E-268CFDE933BD}" dt="2018-09-13T06:33:51.209" v="2528" actId="404"/>
          <ac:spMkLst>
            <pc:docMk/>
            <pc:sldMk cId="0" sldId="258"/>
            <ac:spMk id="56" creationId="{00000000-0000-0000-0000-000000000000}"/>
          </ac:spMkLst>
        </pc:spChg>
      </pc:sldChg>
      <pc:sldChg chg="addSp delSp modSp setBg">
        <pc:chgData name="Andreas Biørn-Hansen" userId="f3adb44c-04fb-439e-8fac-7dab2e9da3ac" providerId="ADAL" clId="{AA15818F-2739-2B49-A35E-268CFDE933BD}" dt="2018-09-18T19:54:39.222" v="16002" actId="207"/>
        <pc:sldMkLst>
          <pc:docMk/>
          <pc:sldMk cId="3143315374" sldId="553"/>
        </pc:sldMkLst>
        <pc:spChg chg="mod">
          <ac:chgData name="Andreas Biørn-Hansen" userId="f3adb44c-04fb-439e-8fac-7dab2e9da3ac" providerId="ADAL" clId="{AA15818F-2739-2B49-A35E-268CFDE933BD}" dt="2018-09-18T12:58:11.607" v="14287" actId="207"/>
          <ac:spMkLst>
            <pc:docMk/>
            <pc:sldMk cId="3143315374" sldId="553"/>
            <ac:spMk id="4" creationId="{3798ED2B-F587-1E4F-B01D-713604EC8E9D}"/>
          </ac:spMkLst>
        </pc:spChg>
        <pc:spChg chg="mod">
          <ac:chgData name="Andreas Biørn-Hansen" userId="f3adb44c-04fb-439e-8fac-7dab2e9da3ac" providerId="ADAL" clId="{AA15818F-2739-2B49-A35E-268CFDE933BD}" dt="2018-09-17T08:27:19.190" v="5980" actId="20577"/>
          <ac:spMkLst>
            <pc:docMk/>
            <pc:sldMk cId="3143315374" sldId="553"/>
            <ac:spMk id="30" creationId="{00000000-0000-0000-0000-000000000000}"/>
          </ac:spMkLst>
        </pc:spChg>
        <pc:picChg chg="del">
          <ac:chgData name="Andreas Biørn-Hansen" userId="f3adb44c-04fb-439e-8fac-7dab2e9da3ac" providerId="ADAL" clId="{AA15818F-2739-2B49-A35E-268CFDE933BD}" dt="2018-09-18T12:55:21.950" v="14207" actId="478"/>
          <ac:picMkLst>
            <pc:docMk/>
            <pc:sldMk cId="3143315374" sldId="553"/>
            <ac:picMk id="2" creationId="{BF770E61-6C08-9F40-850A-CAB61DFED2B2}"/>
          </ac:picMkLst>
        </pc:picChg>
        <pc:picChg chg="add del mod">
          <ac:chgData name="Andreas Biørn-Hansen" userId="f3adb44c-04fb-439e-8fac-7dab2e9da3ac" providerId="ADAL" clId="{AA15818F-2739-2B49-A35E-268CFDE933BD}" dt="2018-09-18T12:56:22.923" v="14229" actId="478"/>
          <ac:picMkLst>
            <pc:docMk/>
            <pc:sldMk cId="3143315374" sldId="553"/>
            <ac:picMk id="5" creationId="{750DDB3B-773E-0A47-B1FD-B20D2A49857A}"/>
          </ac:picMkLst>
        </pc:picChg>
      </pc:sldChg>
      <pc:sldChg chg="modSp add">
        <pc:chgData name="Andreas Biørn-Hansen" userId="f3adb44c-04fb-439e-8fac-7dab2e9da3ac" providerId="ADAL" clId="{AA15818F-2739-2B49-A35E-268CFDE933BD}" dt="2018-09-11T11:56:51.505" v="41" actId="403"/>
        <pc:sldMkLst>
          <pc:docMk/>
          <pc:sldMk cId="520842462" sldId="584"/>
        </pc:sldMkLst>
        <pc:spChg chg="mod">
          <ac:chgData name="Andreas Biørn-Hansen" userId="f3adb44c-04fb-439e-8fac-7dab2e9da3ac" providerId="ADAL" clId="{AA15818F-2739-2B49-A35E-268CFDE933BD}" dt="2018-09-11T11:56:51.505" v="41" actId="403"/>
          <ac:spMkLst>
            <pc:docMk/>
            <pc:sldMk cId="520842462" sldId="584"/>
            <ac:spMk id="56" creationId="{00000000-0000-0000-0000-000000000000}"/>
          </ac:spMkLst>
        </pc:spChg>
      </pc:sldChg>
      <pc:sldChg chg="addSp modSp add modAnim">
        <pc:chgData name="Andreas Biørn-Hansen" userId="f3adb44c-04fb-439e-8fac-7dab2e9da3ac" providerId="ADAL" clId="{AA15818F-2739-2B49-A35E-268CFDE933BD}" dt="2018-09-17T11:56:48.723" v="9182" actId="207"/>
        <pc:sldMkLst>
          <pc:docMk/>
          <pc:sldMk cId="867922247" sldId="616"/>
        </pc:sldMkLst>
        <pc:spChg chg="add mod">
          <ac:chgData name="Andreas Biørn-Hansen" userId="f3adb44c-04fb-439e-8fac-7dab2e9da3ac" providerId="ADAL" clId="{AA15818F-2739-2B49-A35E-268CFDE933BD}" dt="2018-09-17T11:56:25.502" v="9171" actId="1076"/>
          <ac:spMkLst>
            <pc:docMk/>
            <pc:sldMk cId="867922247" sldId="616"/>
            <ac:spMk id="2" creationId="{28A2AE8A-B65D-9F4C-9C42-CDE5C583992B}"/>
          </ac:spMkLst>
        </pc:spChg>
        <pc:spChg chg="mod">
          <ac:chgData name="Andreas Biørn-Hansen" userId="f3adb44c-04fb-439e-8fac-7dab2e9da3ac" providerId="ADAL" clId="{AA15818F-2739-2B49-A35E-268CFDE933BD}" dt="2018-09-17T10:26:05.819" v="7135" actId="20577"/>
          <ac:spMkLst>
            <pc:docMk/>
            <pc:sldMk cId="867922247" sldId="616"/>
            <ac:spMk id="5" creationId="{29B4C9D2-47FD-DC48-A8C5-7B97D6CA29ED}"/>
          </ac:spMkLst>
        </pc:spChg>
        <pc:spChg chg="add mod">
          <ac:chgData name="Andreas Biørn-Hansen" userId="f3adb44c-04fb-439e-8fac-7dab2e9da3ac" providerId="ADAL" clId="{AA15818F-2739-2B49-A35E-268CFDE933BD}" dt="2018-09-17T11:56:14.587" v="9168" actId="20577"/>
          <ac:spMkLst>
            <pc:docMk/>
            <pc:sldMk cId="867922247" sldId="616"/>
            <ac:spMk id="6" creationId="{F575D0D8-107A-FE41-A7D2-3117E3D7E7A2}"/>
          </ac:spMkLst>
        </pc:spChg>
        <pc:spChg chg="add mod">
          <ac:chgData name="Andreas Biørn-Hansen" userId="f3adb44c-04fb-439e-8fac-7dab2e9da3ac" providerId="ADAL" clId="{AA15818F-2739-2B49-A35E-268CFDE933BD}" dt="2018-09-17T11:56:29.962" v="9173" actId="20577"/>
          <ac:spMkLst>
            <pc:docMk/>
            <pc:sldMk cId="867922247" sldId="616"/>
            <ac:spMk id="7" creationId="{555C8A02-1BDF-4744-B07D-AFD094E5A92E}"/>
          </ac:spMkLst>
        </pc:spChg>
        <pc:spChg chg="mod">
          <ac:chgData name="Andreas Biørn-Hansen" userId="f3adb44c-04fb-439e-8fac-7dab2e9da3ac" providerId="ADAL" clId="{AA15818F-2739-2B49-A35E-268CFDE933BD}" dt="2018-09-17T10:13:15.960" v="6531" actId="114"/>
          <ac:spMkLst>
            <pc:docMk/>
            <pc:sldMk cId="867922247" sldId="616"/>
            <ac:spMk id="9" creationId="{720F8C98-D746-BB41-94C2-46FD31FE6E92}"/>
          </ac:spMkLst>
        </pc:spChg>
        <pc:spChg chg="mod">
          <ac:chgData name="Andreas Biørn-Hansen" userId="f3adb44c-04fb-439e-8fac-7dab2e9da3ac" providerId="ADAL" clId="{AA15818F-2739-2B49-A35E-268CFDE933BD}" dt="2018-09-17T10:13:14.910" v="6530" actId="114"/>
          <ac:spMkLst>
            <pc:docMk/>
            <pc:sldMk cId="867922247" sldId="616"/>
            <ac:spMk id="10" creationId="{017C00D8-ACF8-B147-8B7D-9D174E3845B2}"/>
          </ac:spMkLst>
        </pc:spChg>
        <pc:spChg chg="add mod">
          <ac:chgData name="Andreas Biørn-Hansen" userId="f3adb44c-04fb-439e-8fac-7dab2e9da3ac" providerId="ADAL" clId="{AA15818F-2739-2B49-A35E-268CFDE933BD}" dt="2018-09-17T11:56:35.833" v="9180" actId="20577"/>
          <ac:spMkLst>
            <pc:docMk/>
            <pc:sldMk cId="867922247" sldId="616"/>
            <ac:spMk id="11" creationId="{AD3404ED-58B3-7047-A8CD-411A47132925}"/>
          </ac:spMkLst>
        </pc:spChg>
      </pc:sldChg>
      <pc:sldChg chg="addSp modSp add modAnim">
        <pc:chgData name="Andreas Biørn-Hansen" userId="f3adb44c-04fb-439e-8fac-7dab2e9da3ac" providerId="ADAL" clId="{AA15818F-2739-2B49-A35E-268CFDE933BD}" dt="2018-09-19T05:28:17.673" v="16299" actId="207"/>
        <pc:sldMkLst>
          <pc:docMk/>
          <pc:sldMk cId="3663753072" sldId="632"/>
        </pc:sldMkLst>
        <pc:spChg chg="mod">
          <ac:chgData name="Andreas Biørn-Hansen" userId="f3adb44c-04fb-439e-8fac-7dab2e9da3ac" providerId="ADAL" clId="{AA15818F-2739-2B49-A35E-268CFDE933BD}" dt="2018-09-19T05:09:53.702" v="16073" actId="1076"/>
          <ac:spMkLst>
            <pc:docMk/>
            <pc:sldMk cId="3663753072" sldId="632"/>
            <ac:spMk id="2" creationId="{93EF8BA7-AB9F-214A-B452-50CD54DEE741}"/>
          </ac:spMkLst>
        </pc:spChg>
        <pc:spChg chg="mod">
          <ac:chgData name="Andreas Biørn-Hansen" userId="f3adb44c-04fb-439e-8fac-7dab2e9da3ac" providerId="ADAL" clId="{AA15818F-2739-2B49-A35E-268CFDE933BD}" dt="2018-09-19T05:28:08.622" v="16296" actId="164"/>
          <ac:spMkLst>
            <pc:docMk/>
            <pc:sldMk cId="3663753072" sldId="632"/>
            <ac:spMk id="3" creationId="{2F17E1E1-D489-A743-8961-420005EB510B}"/>
          </ac:spMkLst>
        </pc:spChg>
        <pc:spChg chg="mod">
          <ac:chgData name="Andreas Biørn-Hansen" userId="f3adb44c-04fb-439e-8fac-7dab2e9da3ac" providerId="ADAL" clId="{AA15818F-2739-2B49-A35E-268CFDE933BD}" dt="2018-09-19T05:27:18.897" v="16291" actId="14100"/>
          <ac:spMkLst>
            <pc:docMk/>
            <pc:sldMk cId="3663753072" sldId="632"/>
            <ac:spMk id="4" creationId="{B4C9D57A-B593-884C-800E-53CE501BEF37}"/>
          </ac:spMkLst>
        </pc:spChg>
        <pc:spChg chg="add mod">
          <ac:chgData name="Andreas Biørn-Hansen" userId="f3adb44c-04fb-439e-8fac-7dab2e9da3ac" providerId="ADAL" clId="{AA15818F-2739-2B49-A35E-268CFDE933BD}" dt="2018-09-19T05:27:56.362" v="16292" actId="164"/>
          <ac:spMkLst>
            <pc:docMk/>
            <pc:sldMk cId="3663753072" sldId="632"/>
            <ac:spMk id="7" creationId="{4279E030-F29E-AE42-B314-D5D0E2D15E8F}"/>
          </ac:spMkLst>
        </pc:spChg>
        <pc:spChg chg="add mod">
          <ac:chgData name="Andreas Biørn-Hansen" userId="f3adb44c-04fb-439e-8fac-7dab2e9da3ac" providerId="ADAL" clId="{AA15818F-2739-2B49-A35E-268CFDE933BD}" dt="2018-09-19T05:27:56.362" v="16292" actId="164"/>
          <ac:spMkLst>
            <pc:docMk/>
            <pc:sldMk cId="3663753072" sldId="632"/>
            <ac:spMk id="8" creationId="{8770E0D9-23FF-8641-A4E2-F77E022F893D}"/>
          </ac:spMkLst>
        </pc:spChg>
        <pc:spChg chg="mod">
          <ac:chgData name="Andreas Biørn-Hansen" userId="f3adb44c-04fb-439e-8fac-7dab2e9da3ac" providerId="ADAL" clId="{AA15818F-2739-2B49-A35E-268CFDE933BD}" dt="2018-09-18T18:18:53.811" v="15903" actId="20577"/>
          <ac:spMkLst>
            <pc:docMk/>
            <pc:sldMk cId="3663753072" sldId="632"/>
            <ac:spMk id="27" creationId="{6774B17C-A847-D846-A5D4-290DA7DE2F4F}"/>
          </ac:spMkLst>
        </pc:spChg>
        <pc:grpChg chg="add mod">
          <ac:chgData name="Andreas Biørn-Hansen" userId="f3adb44c-04fb-439e-8fac-7dab2e9da3ac" providerId="ADAL" clId="{AA15818F-2739-2B49-A35E-268CFDE933BD}" dt="2018-09-19T05:27:56.362" v="16292" actId="164"/>
          <ac:grpSpMkLst>
            <pc:docMk/>
            <pc:sldMk cId="3663753072" sldId="632"/>
            <ac:grpSpMk id="9" creationId="{94445C93-78A6-D840-89B1-6F1E0E039F10}"/>
          </ac:grpSpMkLst>
        </pc:grpChg>
        <pc:grpChg chg="add mod">
          <ac:chgData name="Andreas Biørn-Hansen" userId="f3adb44c-04fb-439e-8fac-7dab2e9da3ac" providerId="ADAL" clId="{AA15818F-2739-2B49-A35E-268CFDE933BD}" dt="2018-09-19T05:28:08.622" v="16296" actId="164"/>
          <ac:grpSpMkLst>
            <pc:docMk/>
            <pc:sldMk cId="3663753072" sldId="632"/>
            <ac:grpSpMk id="10" creationId="{7E8BB6BA-3696-6C42-AE20-80938BA23223}"/>
          </ac:grpSpMkLst>
        </pc:grpChg>
        <pc:cxnChg chg="mod">
          <ac:chgData name="Andreas Biørn-Hansen" userId="f3adb44c-04fb-439e-8fac-7dab2e9da3ac" providerId="ADAL" clId="{AA15818F-2739-2B49-A35E-268CFDE933BD}" dt="2018-09-19T05:28:08.622" v="16296" actId="164"/>
          <ac:cxnSpMkLst>
            <pc:docMk/>
            <pc:sldMk cId="3663753072" sldId="632"/>
            <ac:cxnSpMk id="6" creationId="{0DF71B87-98D7-8449-B009-D172E1855932}"/>
          </ac:cxnSpMkLst>
        </pc:cxnChg>
      </pc:sldChg>
      <pc:sldChg chg="modSp ord">
        <pc:chgData name="Andreas Biørn-Hansen" userId="f3adb44c-04fb-439e-8fac-7dab2e9da3ac" providerId="ADAL" clId="{AA15818F-2739-2B49-A35E-268CFDE933BD}" dt="2018-09-17T13:36:00.952" v="12734" actId="207"/>
        <pc:sldMkLst>
          <pc:docMk/>
          <pc:sldMk cId="1229615920" sldId="654"/>
        </pc:sldMkLst>
        <pc:spChg chg="mod">
          <ac:chgData name="Andreas Biørn-Hansen" userId="f3adb44c-04fb-439e-8fac-7dab2e9da3ac" providerId="ADAL" clId="{AA15818F-2739-2B49-A35E-268CFDE933BD}" dt="2018-09-17T13:29:14.057" v="12733" actId="20577"/>
          <ac:spMkLst>
            <pc:docMk/>
            <pc:sldMk cId="1229615920" sldId="654"/>
            <ac:spMk id="27" creationId="{6774B17C-A847-D846-A5D4-290DA7DE2F4F}"/>
          </ac:spMkLst>
        </pc:spChg>
      </pc:sldChg>
      <pc:sldChg chg="modSp ord">
        <pc:chgData name="Andreas Biørn-Hansen" userId="f3adb44c-04fb-439e-8fac-7dab2e9da3ac" providerId="ADAL" clId="{AA15818F-2739-2B49-A35E-268CFDE933BD}" dt="2018-09-17T13:19:36.745" v="12538" actId="207"/>
        <pc:sldMkLst>
          <pc:docMk/>
          <pc:sldMk cId="971940683" sldId="655"/>
        </pc:sldMkLst>
        <pc:spChg chg="mod">
          <ac:chgData name="Andreas Biørn-Hansen" userId="f3adb44c-04fb-439e-8fac-7dab2e9da3ac" providerId="ADAL" clId="{AA15818F-2739-2B49-A35E-268CFDE933BD}" dt="2018-09-17T13:19:29.222" v="12536" actId="20577"/>
          <ac:spMkLst>
            <pc:docMk/>
            <pc:sldMk cId="971940683" sldId="655"/>
            <ac:spMk id="27" creationId="{6774B17C-A847-D846-A5D4-290DA7DE2F4F}"/>
          </ac:spMkLst>
        </pc:spChg>
      </pc:sldChg>
      <pc:sldChg chg="addSp delSp modSp add del modAnim">
        <pc:chgData name="Andreas Biørn-Hansen" userId="f3adb44c-04fb-439e-8fac-7dab2e9da3ac" providerId="ADAL" clId="{AA15818F-2739-2B49-A35E-268CFDE933BD}" dt="2018-09-19T05:32:49.461" v="16496" actId="114"/>
        <pc:sldMkLst>
          <pc:docMk/>
          <pc:sldMk cId="2263356239" sldId="656"/>
        </pc:sldMkLst>
        <pc:spChg chg="mod">
          <ac:chgData name="Andreas Biørn-Hansen" userId="f3adb44c-04fb-439e-8fac-7dab2e9da3ac" providerId="ADAL" clId="{AA15818F-2739-2B49-A35E-268CFDE933BD}" dt="2018-09-19T05:32:49.461" v="16496" actId="114"/>
          <ac:spMkLst>
            <pc:docMk/>
            <pc:sldMk cId="2263356239" sldId="656"/>
            <ac:spMk id="2" creationId="{93EF8BA7-AB9F-214A-B452-50CD54DEE741}"/>
          </ac:spMkLst>
        </pc:spChg>
        <pc:spChg chg="del">
          <ac:chgData name="Andreas Biørn-Hansen" userId="f3adb44c-04fb-439e-8fac-7dab2e9da3ac" providerId="ADAL" clId="{AA15818F-2739-2B49-A35E-268CFDE933BD}" dt="2018-09-12T17:35:02.500" v="238" actId="478"/>
          <ac:spMkLst>
            <pc:docMk/>
            <pc:sldMk cId="2263356239" sldId="656"/>
            <ac:spMk id="5" creationId="{29B4C9D2-47FD-DC48-A8C5-7B97D6CA29ED}"/>
          </ac:spMkLst>
        </pc:spChg>
        <pc:spChg chg="add">
          <ac:chgData name="Andreas Biørn-Hansen" userId="f3adb44c-04fb-439e-8fac-7dab2e9da3ac" providerId="ADAL" clId="{AA15818F-2739-2B49-A35E-268CFDE933BD}" dt="2018-09-12T17:38:12.042" v="719" actId="20577"/>
          <ac:spMkLst>
            <pc:docMk/>
            <pc:sldMk cId="2263356239" sldId="656"/>
            <ac:spMk id="6" creationId="{75D7C15E-9975-8A4D-AE60-150DEC807611}"/>
          </ac:spMkLst>
        </pc:spChg>
        <pc:spChg chg="mod">
          <ac:chgData name="Andreas Biørn-Hansen" userId="f3adb44c-04fb-439e-8fac-7dab2e9da3ac" providerId="ADAL" clId="{AA15818F-2739-2B49-A35E-268CFDE933BD}" dt="2018-09-17T13:40:25.847" v="12737" actId="14100"/>
          <ac:spMkLst>
            <pc:docMk/>
            <pc:sldMk cId="2263356239" sldId="656"/>
            <ac:spMk id="7" creationId="{09282ECD-C7C4-7F4D-94FC-A9F6E036C14D}"/>
          </ac:spMkLst>
        </pc:spChg>
        <pc:spChg chg="mod">
          <ac:chgData name="Andreas Biørn-Hansen" userId="f3adb44c-04fb-439e-8fac-7dab2e9da3ac" providerId="ADAL" clId="{AA15818F-2739-2B49-A35E-268CFDE933BD}" dt="2018-09-17T13:40:31.736" v="12742" actId="1037"/>
          <ac:spMkLst>
            <pc:docMk/>
            <pc:sldMk cId="2263356239" sldId="656"/>
            <ac:spMk id="8" creationId="{27BA4A25-1B1B-9746-A168-5CB7769A5274}"/>
          </ac:spMkLst>
        </pc:spChg>
        <pc:spChg chg="mod">
          <ac:chgData name="Andreas Biørn-Hansen" userId="f3adb44c-04fb-439e-8fac-7dab2e9da3ac" providerId="ADAL" clId="{AA15818F-2739-2B49-A35E-268CFDE933BD}" dt="2018-09-17T13:40:59.582" v="12748" actId="14100"/>
          <ac:spMkLst>
            <pc:docMk/>
            <pc:sldMk cId="2263356239" sldId="656"/>
            <ac:spMk id="10" creationId="{6098BA72-17ED-7B43-ACAE-7A757E05381A}"/>
          </ac:spMkLst>
        </pc:spChg>
        <pc:spChg chg="mod">
          <ac:chgData name="Andreas Biørn-Hansen" userId="f3adb44c-04fb-439e-8fac-7dab2e9da3ac" providerId="ADAL" clId="{AA15818F-2739-2B49-A35E-268CFDE933BD}" dt="2018-09-17T13:41:07.060" v="12756" actId="1035"/>
          <ac:spMkLst>
            <pc:docMk/>
            <pc:sldMk cId="2263356239" sldId="656"/>
            <ac:spMk id="11" creationId="{46B4034E-603F-8545-8BEF-F99937080337}"/>
          </ac:spMkLst>
        </pc:spChg>
        <pc:spChg chg="mod">
          <ac:chgData name="Andreas Biørn-Hansen" userId="f3adb44c-04fb-439e-8fac-7dab2e9da3ac" providerId="ADAL" clId="{AA15818F-2739-2B49-A35E-268CFDE933BD}" dt="2018-09-15T07:06:40.926" v="5470" actId="5793"/>
          <ac:spMkLst>
            <pc:docMk/>
            <pc:sldMk cId="2263356239" sldId="656"/>
            <ac:spMk id="27" creationId="{6774B17C-A847-D846-A5D4-290DA7DE2F4F}"/>
          </ac:spMkLst>
        </pc:spChg>
        <pc:grpChg chg="add mod">
          <ac:chgData name="Andreas Biørn-Hansen" userId="f3adb44c-04fb-439e-8fac-7dab2e9da3ac" providerId="ADAL" clId="{AA15818F-2739-2B49-A35E-268CFDE933BD}" dt="2018-09-17T13:40:23.072" v="12736" actId="1076"/>
          <ac:grpSpMkLst>
            <pc:docMk/>
            <pc:sldMk cId="2263356239" sldId="656"/>
            <ac:grpSpMk id="5" creationId="{EB14D582-E590-5E4F-8C21-3CD257ED3BAC}"/>
          </ac:grpSpMkLst>
        </pc:grpChg>
        <pc:grpChg chg="add mod">
          <ac:chgData name="Andreas Biørn-Hansen" userId="f3adb44c-04fb-439e-8fac-7dab2e9da3ac" providerId="ADAL" clId="{AA15818F-2739-2B49-A35E-268CFDE933BD}" dt="2018-09-17T13:40:49.271" v="12744" actId="1076"/>
          <ac:grpSpMkLst>
            <pc:docMk/>
            <pc:sldMk cId="2263356239" sldId="656"/>
            <ac:grpSpMk id="9" creationId="{3B23A570-0A30-6748-B7BF-3A983FB6D23D}"/>
          </ac:grpSpMkLst>
        </pc:grpChg>
      </pc:sldChg>
      <pc:sldChg chg="addSp modSp add ord modAnim">
        <pc:chgData name="Andreas Biørn-Hansen" userId="f3adb44c-04fb-439e-8fac-7dab2e9da3ac" providerId="ADAL" clId="{AA15818F-2739-2B49-A35E-268CFDE933BD}" dt="2018-09-19T06:32:29.229" v="17447" actId="20577"/>
        <pc:sldMkLst>
          <pc:docMk/>
          <pc:sldMk cId="3550280249" sldId="657"/>
        </pc:sldMkLst>
        <pc:spChg chg="mod">
          <ac:chgData name="Andreas Biørn-Hansen" userId="f3adb44c-04fb-439e-8fac-7dab2e9da3ac" providerId="ADAL" clId="{AA15818F-2739-2B49-A35E-268CFDE933BD}" dt="2018-09-19T06:32:29.229" v="17447" actId="20577"/>
          <ac:spMkLst>
            <pc:docMk/>
            <pc:sldMk cId="3550280249" sldId="657"/>
            <ac:spMk id="2" creationId="{93EF8BA7-AB9F-214A-B452-50CD54DEE741}"/>
          </ac:spMkLst>
        </pc:spChg>
        <pc:spChg chg="add mod">
          <ac:chgData name="Andreas Biørn-Hansen" userId="f3adb44c-04fb-439e-8fac-7dab2e9da3ac" providerId="ADAL" clId="{AA15818F-2739-2B49-A35E-268CFDE933BD}" dt="2018-09-13T06:42:20.238" v="2678" actId="1076"/>
          <ac:spMkLst>
            <pc:docMk/>
            <pc:sldMk cId="3550280249" sldId="657"/>
            <ac:spMk id="4" creationId="{7B2C9C3A-3EF6-6945-8F33-1258F9313901}"/>
          </ac:spMkLst>
        </pc:spChg>
        <pc:spChg chg="mod">
          <ac:chgData name="Andreas Biørn-Hansen" userId="f3adb44c-04fb-439e-8fac-7dab2e9da3ac" providerId="ADAL" clId="{AA15818F-2739-2B49-A35E-268CFDE933BD}" dt="2018-09-18T08:32:20.222" v="12936" actId="1076"/>
          <ac:spMkLst>
            <pc:docMk/>
            <pc:sldMk cId="3550280249" sldId="657"/>
            <ac:spMk id="7" creationId="{CDEBF814-2F7C-154F-8428-CD839DAD81D4}"/>
          </ac:spMkLst>
        </pc:spChg>
        <pc:spChg chg="mod">
          <ac:chgData name="Andreas Biørn-Hansen" userId="f3adb44c-04fb-439e-8fac-7dab2e9da3ac" providerId="ADAL" clId="{AA15818F-2739-2B49-A35E-268CFDE933BD}" dt="2018-09-18T08:32:35.175" v="12963" actId="20577"/>
          <ac:spMkLst>
            <pc:docMk/>
            <pc:sldMk cId="3550280249" sldId="657"/>
            <ac:spMk id="27" creationId="{6774B17C-A847-D846-A5D4-290DA7DE2F4F}"/>
          </ac:spMkLst>
        </pc:spChg>
        <pc:grpChg chg="add mod">
          <ac:chgData name="Andreas Biørn-Hansen" userId="f3adb44c-04fb-439e-8fac-7dab2e9da3ac" providerId="ADAL" clId="{AA15818F-2739-2B49-A35E-268CFDE933BD}" dt="2018-09-18T08:32:17.128" v="12935" actId="1076"/>
          <ac:grpSpMkLst>
            <pc:docMk/>
            <pc:sldMk cId="3550280249" sldId="657"/>
            <ac:grpSpMk id="5" creationId="{5BFAA34C-7786-AE4D-A515-447D12E761D2}"/>
          </ac:grpSpMkLst>
        </pc:grpChg>
        <pc:grpChg chg="add mod">
          <ac:chgData name="Andreas Biørn-Hansen" userId="f3adb44c-04fb-439e-8fac-7dab2e9da3ac" providerId="ADAL" clId="{AA15818F-2739-2B49-A35E-268CFDE933BD}" dt="2018-09-18T08:32:24.052" v="12937" actId="1076"/>
          <ac:grpSpMkLst>
            <pc:docMk/>
            <pc:sldMk cId="3550280249" sldId="657"/>
            <ac:grpSpMk id="8" creationId="{14A94FD3-5A3C-BE46-95D9-95F2EBEA62DB}"/>
          </ac:grpSpMkLst>
        </pc:grpChg>
      </pc:sldChg>
      <pc:sldChg chg="addSp delSp modSp add del ord">
        <pc:chgData name="Andreas Biørn-Hansen" userId="f3adb44c-04fb-439e-8fac-7dab2e9da3ac" providerId="ADAL" clId="{AA15818F-2739-2B49-A35E-268CFDE933BD}" dt="2018-09-18T13:10:05.221" v="14502" actId="2696"/>
        <pc:sldMkLst>
          <pc:docMk/>
          <pc:sldMk cId="1385354273" sldId="658"/>
        </pc:sldMkLst>
        <pc:spChg chg="mod">
          <ac:chgData name="Andreas Biørn-Hansen" userId="f3adb44c-04fb-439e-8fac-7dab2e9da3ac" providerId="ADAL" clId="{AA15818F-2739-2B49-A35E-268CFDE933BD}" dt="2018-09-18T13:02:15.032" v="14288" actId="14100"/>
          <ac:spMkLst>
            <pc:docMk/>
            <pc:sldMk cId="1385354273" sldId="658"/>
            <ac:spMk id="2" creationId="{93EF8BA7-AB9F-214A-B452-50CD54DEE741}"/>
          </ac:spMkLst>
        </pc:spChg>
        <pc:spChg chg="add del mod">
          <ac:chgData name="Andreas Biørn-Hansen" userId="f3adb44c-04fb-439e-8fac-7dab2e9da3ac" providerId="ADAL" clId="{AA15818F-2739-2B49-A35E-268CFDE933BD}" dt="2018-09-18T13:03:35.788" v="14404" actId="2696"/>
          <ac:spMkLst>
            <pc:docMk/>
            <pc:sldMk cId="1385354273" sldId="658"/>
            <ac:spMk id="5" creationId="{AFA22D75-AA03-614D-9D3E-6CFD1343C75B}"/>
          </ac:spMkLst>
        </pc:spChg>
        <pc:spChg chg="mod">
          <ac:chgData name="Andreas Biørn-Hansen" userId="f3adb44c-04fb-439e-8fac-7dab2e9da3ac" providerId="ADAL" clId="{AA15818F-2739-2B49-A35E-268CFDE933BD}" dt="2018-09-17T12:28:38.838" v="10153" actId="20577"/>
          <ac:spMkLst>
            <pc:docMk/>
            <pc:sldMk cId="1385354273" sldId="658"/>
            <ac:spMk id="6" creationId="{75D7C15E-9975-8A4D-AE60-150DEC807611}"/>
          </ac:spMkLst>
        </pc:spChg>
        <pc:spChg chg="mod">
          <ac:chgData name="Andreas Biørn-Hansen" userId="f3adb44c-04fb-439e-8fac-7dab2e9da3ac" providerId="ADAL" clId="{AA15818F-2739-2B49-A35E-268CFDE933BD}" dt="2018-09-15T07:07:05.833" v="5490" actId="20577"/>
          <ac:spMkLst>
            <pc:docMk/>
            <pc:sldMk cId="1385354273" sldId="658"/>
            <ac:spMk id="27" creationId="{6774B17C-A847-D846-A5D4-290DA7DE2F4F}"/>
          </ac:spMkLst>
        </pc:spChg>
      </pc:sldChg>
      <pc:sldChg chg="addSp delSp modSp add ord delAnim modAnim">
        <pc:chgData name="Andreas Biørn-Hansen" userId="f3adb44c-04fb-439e-8fac-7dab2e9da3ac" providerId="ADAL" clId="{AA15818F-2739-2B49-A35E-268CFDE933BD}" dt="2018-09-18T18:23:32.078" v="15985" actId="14100"/>
        <pc:sldMkLst>
          <pc:docMk/>
          <pc:sldMk cId="2252615612" sldId="659"/>
        </pc:sldMkLst>
        <pc:spChg chg="mod">
          <ac:chgData name="Andreas Biørn-Hansen" userId="f3adb44c-04fb-439e-8fac-7dab2e9da3ac" providerId="ADAL" clId="{AA15818F-2739-2B49-A35E-268CFDE933BD}" dt="2018-09-18T18:22:30.147" v="15957" actId="20577"/>
          <ac:spMkLst>
            <pc:docMk/>
            <pc:sldMk cId="2252615612" sldId="659"/>
            <ac:spMk id="2" creationId="{93EF8BA7-AB9F-214A-B452-50CD54DEE741}"/>
          </ac:spMkLst>
        </pc:spChg>
        <pc:spChg chg="add mod">
          <ac:chgData name="Andreas Biørn-Hansen" userId="f3adb44c-04fb-439e-8fac-7dab2e9da3ac" providerId="ADAL" clId="{AA15818F-2739-2B49-A35E-268CFDE933BD}" dt="2018-09-18T18:22:43.088" v="15959" actId="14100"/>
          <ac:spMkLst>
            <pc:docMk/>
            <pc:sldMk cId="2252615612" sldId="659"/>
            <ac:spMk id="5" creationId="{3CECB12F-726C-3E4D-A3F7-1D83E59482FF}"/>
          </ac:spMkLst>
        </pc:spChg>
        <pc:spChg chg="mod">
          <ac:chgData name="Andreas Biørn-Hansen" userId="f3adb44c-04fb-439e-8fac-7dab2e9da3ac" providerId="ADAL" clId="{AA15818F-2739-2B49-A35E-268CFDE933BD}" dt="2018-09-17T12:47:51.617" v="11094" actId="20577"/>
          <ac:spMkLst>
            <pc:docMk/>
            <pc:sldMk cId="2252615612" sldId="659"/>
            <ac:spMk id="6" creationId="{75D7C15E-9975-8A4D-AE60-150DEC807611}"/>
          </ac:spMkLst>
        </pc:spChg>
        <pc:spChg chg="add mod">
          <ac:chgData name="Andreas Biørn-Hansen" userId="f3adb44c-04fb-439e-8fac-7dab2e9da3ac" providerId="ADAL" clId="{AA15818F-2739-2B49-A35E-268CFDE933BD}" dt="2018-09-18T18:22:55.890" v="15972" actId="14100"/>
          <ac:spMkLst>
            <pc:docMk/>
            <pc:sldMk cId="2252615612" sldId="659"/>
            <ac:spMk id="7" creationId="{8E178AFD-14C4-1541-8500-F29FF771872F}"/>
          </ac:spMkLst>
        </pc:spChg>
        <pc:spChg chg="add del mod">
          <ac:chgData name="Andreas Biørn-Hansen" userId="f3adb44c-04fb-439e-8fac-7dab2e9da3ac" providerId="ADAL" clId="{AA15818F-2739-2B49-A35E-268CFDE933BD}" dt="2018-09-18T18:22:48.090" v="15962" actId="478"/>
          <ac:spMkLst>
            <pc:docMk/>
            <pc:sldMk cId="2252615612" sldId="659"/>
            <ac:spMk id="8" creationId="{8F04E541-3FA5-0C4C-847E-C39BE190384C}"/>
          </ac:spMkLst>
        </pc:spChg>
        <pc:spChg chg="add mod">
          <ac:chgData name="Andreas Biørn-Hansen" userId="f3adb44c-04fb-439e-8fac-7dab2e9da3ac" providerId="ADAL" clId="{AA15818F-2739-2B49-A35E-268CFDE933BD}" dt="2018-09-18T18:23:09.168" v="15979" actId="14100"/>
          <ac:spMkLst>
            <pc:docMk/>
            <pc:sldMk cId="2252615612" sldId="659"/>
            <ac:spMk id="9" creationId="{3287C406-BA1B-A64A-923B-05929163F5EC}"/>
          </ac:spMkLst>
        </pc:spChg>
        <pc:spChg chg="add mod">
          <ac:chgData name="Andreas Biørn-Hansen" userId="f3adb44c-04fb-439e-8fac-7dab2e9da3ac" providerId="ADAL" clId="{AA15818F-2739-2B49-A35E-268CFDE933BD}" dt="2018-09-18T18:23:32.078" v="15985" actId="14100"/>
          <ac:spMkLst>
            <pc:docMk/>
            <pc:sldMk cId="2252615612" sldId="659"/>
            <ac:spMk id="10" creationId="{086E8F81-ED03-7F45-A990-1E5D5D2B9654}"/>
          </ac:spMkLst>
        </pc:spChg>
        <pc:spChg chg="mod">
          <ac:chgData name="Andreas Biørn-Hansen" userId="f3adb44c-04fb-439e-8fac-7dab2e9da3ac" providerId="ADAL" clId="{AA15818F-2739-2B49-A35E-268CFDE933BD}" dt="2018-09-13T13:40:48.356" v="3038" actId="20577"/>
          <ac:spMkLst>
            <pc:docMk/>
            <pc:sldMk cId="2252615612" sldId="659"/>
            <ac:spMk id="27" creationId="{6774B17C-A847-D846-A5D4-290DA7DE2F4F}"/>
          </ac:spMkLst>
        </pc:spChg>
      </pc:sldChg>
      <pc:sldChg chg="addSp modSp add del modAnim">
        <pc:chgData name="Andreas Biørn-Hansen" userId="f3adb44c-04fb-439e-8fac-7dab2e9da3ac" providerId="ADAL" clId="{AA15818F-2739-2B49-A35E-268CFDE933BD}" dt="2018-09-18T09:41:16.018" v="13996" actId="2696"/>
        <pc:sldMkLst>
          <pc:docMk/>
          <pc:sldMk cId="563841455" sldId="660"/>
        </pc:sldMkLst>
        <pc:spChg chg="mod">
          <ac:chgData name="Andreas Biørn-Hansen" userId="f3adb44c-04fb-439e-8fac-7dab2e9da3ac" providerId="ADAL" clId="{AA15818F-2739-2B49-A35E-268CFDE933BD}" dt="2018-09-17T12:15:47.338" v="9708" actId="20577"/>
          <ac:spMkLst>
            <pc:docMk/>
            <pc:sldMk cId="563841455" sldId="660"/>
            <ac:spMk id="2" creationId="{93EF8BA7-AB9F-214A-B452-50CD54DEE741}"/>
          </ac:spMkLst>
        </pc:spChg>
        <pc:spChg chg="add mod">
          <ac:chgData name="Andreas Biørn-Hansen" userId="f3adb44c-04fb-439e-8fac-7dab2e9da3ac" providerId="ADAL" clId="{AA15818F-2739-2B49-A35E-268CFDE933BD}" dt="2018-09-12T17:41:44.811" v="1040" actId="20577"/>
          <ac:spMkLst>
            <pc:docMk/>
            <pc:sldMk cId="563841455" sldId="660"/>
            <ac:spMk id="5" creationId="{CE93ABD9-5B19-DF4D-A585-1DE45CAC0757}"/>
          </ac:spMkLst>
        </pc:spChg>
        <pc:spChg chg="mod">
          <ac:chgData name="Andreas Biørn-Hansen" userId="f3adb44c-04fb-439e-8fac-7dab2e9da3ac" providerId="ADAL" clId="{AA15818F-2739-2B49-A35E-268CFDE933BD}" dt="2018-09-17T12:14:55.382" v="9655" actId="20577"/>
          <ac:spMkLst>
            <pc:docMk/>
            <pc:sldMk cId="563841455" sldId="660"/>
            <ac:spMk id="6" creationId="{75D7C15E-9975-8A4D-AE60-150DEC807611}"/>
          </ac:spMkLst>
        </pc:spChg>
        <pc:spChg chg="add mod">
          <ac:chgData name="Andreas Biørn-Hansen" userId="f3adb44c-04fb-439e-8fac-7dab2e9da3ac" providerId="ADAL" clId="{AA15818F-2739-2B49-A35E-268CFDE933BD}" dt="2018-09-17T12:13:01.544" v="9636" actId="14100"/>
          <ac:spMkLst>
            <pc:docMk/>
            <pc:sldMk cId="563841455" sldId="660"/>
            <ac:spMk id="7" creationId="{68564693-07B1-B241-81E8-01DA50C5D19E}"/>
          </ac:spMkLst>
        </pc:spChg>
        <pc:spChg chg="add mod">
          <ac:chgData name="Andreas Biørn-Hansen" userId="f3adb44c-04fb-439e-8fac-7dab2e9da3ac" providerId="ADAL" clId="{AA15818F-2739-2B49-A35E-268CFDE933BD}" dt="2018-09-17T12:13:07.202" v="9642" actId="1037"/>
          <ac:spMkLst>
            <pc:docMk/>
            <pc:sldMk cId="563841455" sldId="660"/>
            <ac:spMk id="8" creationId="{A190B28B-6125-4942-944A-398C11F3CAD0}"/>
          </ac:spMkLst>
        </pc:spChg>
        <pc:spChg chg="mod">
          <ac:chgData name="Andreas Biørn-Hansen" userId="f3adb44c-04fb-439e-8fac-7dab2e9da3ac" providerId="ADAL" clId="{AA15818F-2739-2B49-A35E-268CFDE933BD}" dt="2018-09-13T13:40:13.340" v="3009" actId="2711"/>
          <ac:spMkLst>
            <pc:docMk/>
            <pc:sldMk cId="563841455" sldId="660"/>
            <ac:spMk id="27" creationId="{6774B17C-A847-D846-A5D4-290DA7DE2F4F}"/>
          </ac:spMkLst>
        </pc:spChg>
      </pc:sldChg>
      <pc:sldChg chg="add del">
        <pc:chgData name="Andreas Biørn-Hansen" userId="f3adb44c-04fb-439e-8fac-7dab2e9da3ac" providerId="ADAL" clId="{AA15818F-2739-2B49-A35E-268CFDE933BD}" dt="2018-09-18T14:21:00.486" v="15715" actId="2696"/>
        <pc:sldMkLst>
          <pc:docMk/>
          <pc:sldMk cId="970587612" sldId="660"/>
        </pc:sldMkLst>
      </pc:sldChg>
      <pc:sldChg chg="modSp add">
        <pc:chgData name="Andreas Biørn-Hansen" userId="f3adb44c-04fb-439e-8fac-7dab2e9da3ac" providerId="ADAL" clId="{AA15818F-2739-2B49-A35E-268CFDE933BD}" dt="2018-09-19T05:54:21.341" v="17410" actId="20577"/>
        <pc:sldMkLst>
          <pc:docMk/>
          <pc:sldMk cId="1004966123" sldId="660"/>
        </pc:sldMkLst>
        <pc:spChg chg="mod">
          <ac:chgData name="Andreas Biørn-Hansen" userId="f3adb44c-04fb-439e-8fac-7dab2e9da3ac" providerId="ADAL" clId="{AA15818F-2739-2B49-A35E-268CFDE933BD}" dt="2018-09-19T05:54:21.341" v="17410" actId="20577"/>
          <ac:spMkLst>
            <pc:docMk/>
            <pc:sldMk cId="1004966123" sldId="660"/>
            <ac:spMk id="2" creationId="{93EF8BA7-AB9F-214A-B452-50CD54DEE741}"/>
          </ac:spMkLst>
        </pc:spChg>
      </pc:sldChg>
      <pc:sldChg chg="add del">
        <pc:chgData name="Andreas Biørn-Hansen" userId="f3adb44c-04fb-439e-8fac-7dab2e9da3ac" providerId="ADAL" clId="{AA15818F-2739-2B49-A35E-268CFDE933BD}" dt="2018-09-18T14:21:24.086" v="15720" actId="207"/>
        <pc:sldMkLst>
          <pc:docMk/>
          <pc:sldMk cId="4205000366" sldId="660"/>
        </pc:sldMkLst>
      </pc:sldChg>
      <pc:sldChg chg="add del">
        <pc:chgData name="Andreas Biørn-Hansen" userId="f3adb44c-04fb-439e-8fac-7dab2e9da3ac" providerId="ADAL" clId="{AA15818F-2739-2B49-A35E-268CFDE933BD}" dt="2018-09-18T14:21:24.086" v="15720" actId="207"/>
        <pc:sldMkLst>
          <pc:docMk/>
          <pc:sldMk cId="514929514" sldId="661"/>
        </pc:sldMkLst>
      </pc:sldChg>
      <pc:sldChg chg="add del">
        <pc:chgData name="Andreas Biørn-Hansen" userId="f3adb44c-04fb-439e-8fac-7dab2e9da3ac" providerId="ADAL" clId="{AA15818F-2739-2B49-A35E-268CFDE933BD}" dt="2018-09-18T14:21:00.526" v="15716" actId="2696"/>
        <pc:sldMkLst>
          <pc:docMk/>
          <pc:sldMk cId="1900975096" sldId="661"/>
        </pc:sldMkLst>
      </pc:sldChg>
      <pc:sldChg chg="add">
        <pc:chgData name="Andreas Biørn-Hansen" userId="f3adb44c-04fb-439e-8fac-7dab2e9da3ac" providerId="ADAL" clId="{AA15818F-2739-2B49-A35E-268CFDE933BD}" dt="2018-09-18T14:21:28.705" v="15721" actId="207"/>
        <pc:sldMkLst>
          <pc:docMk/>
          <pc:sldMk cId="3238016128" sldId="661"/>
        </pc:sldMkLst>
      </pc:sldChg>
      <pc:sldChg chg="addSp modSp add del ord">
        <pc:chgData name="Andreas Biørn-Hansen" userId="f3adb44c-04fb-439e-8fac-7dab2e9da3ac" providerId="ADAL" clId="{AA15818F-2739-2B49-A35E-268CFDE933BD}" dt="2018-09-18T09:41:16.057" v="13997" actId="2696"/>
        <pc:sldMkLst>
          <pc:docMk/>
          <pc:sldMk cId="3505894790" sldId="661"/>
        </pc:sldMkLst>
        <pc:spChg chg="mod">
          <ac:chgData name="Andreas Biørn-Hansen" userId="f3adb44c-04fb-439e-8fac-7dab2e9da3ac" providerId="ADAL" clId="{AA15818F-2739-2B49-A35E-268CFDE933BD}" dt="2018-09-17T12:15:33.658" v="9694" actId="207"/>
          <ac:spMkLst>
            <pc:docMk/>
            <pc:sldMk cId="3505894790" sldId="661"/>
            <ac:spMk id="2" creationId="{93EF8BA7-AB9F-214A-B452-50CD54DEE741}"/>
          </ac:spMkLst>
        </pc:spChg>
        <pc:spChg chg="add mod">
          <ac:chgData name="Andreas Biørn-Hansen" userId="f3adb44c-04fb-439e-8fac-7dab2e9da3ac" providerId="ADAL" clId="{AA15818F-2739-2B49-A35E-268CFDE933BD}" dt="2018-09-12T17:41:33.448" v="1011" actId="1076"/>
          <ac:spMkLst>
            <pc:docMk/>
            <pc:sldMk cId="3505894790" sldId="661"/>
            <ac:spMk id="5" creationId="{7BC86399-7A89-D649-B821-20CD551E7ADC}"/>
          </ac:spMkLst>
        </pc:spChg>
        <pc:spChg chg="mod">
          <ac:chgData name="Andreas Biørn-Hansen" userId="f3adb44c-04fb-439e-8fac-7dab2e9da3ac" providerId="ADAL" clId="{AA15818F-2739-2B49-A35E-268CFDE933BD}" dt="2018-09-17T12:15:06.316" v="9666" actId="113"/>
          <ac:spMkLst>
            <pc:docMk/>
            <pc:sldMk cId="3505894790" sldId="661"/>
            <ac:spMk id="6" creationId="{75D7C15E-9975-8A4D-AE60-150DEC807611}"/>
          </ac:spMkLst>
        </pc:spChg>
        <pc:spChg chg="mod">
          <ac:chgData name="Andreas Biørn-Hansen" userId="f3adb44c-04fb-439e-8fac-7dab2e9da3ac" providerId="ADAL" clId="{AA15818F-2739-2B49-A35E-268CFDE933BD}" dt="2018-09-13T13:40:16.910" v="3010" actId="2711"/>
          <ac:spMkLst>
            <pc:docMk/>
            <pc:sldMk cId="3505894790" sldId="661"/>
            <ac:spMk id="27" creationId="{6774B17C-A847-D846-A5D4-290DA7DE2F4F}"/>
          </ac:spMkLst>
        </pc:spChg>
      </pc:sldChg>
      <pc:sldChg chg="addSp delSp modSp add ord modAnim">
        <pc:chgData name="Andreas Biørn-Hansen" userId="f3adb44c-04fb-439e-8fac-7dab2e9da3ac" providerId="ADAL" clId="{AA15818F-2739-2B49-A35E-268CFDE933BD}" dt="2018-09-19T05:29:59.555" v="16335" actId="207"/>
        <pc:sldMkLst>
          <pc:docMk/>
          <pc:sldMk cId="1885264730" sldId="662"/>
        </pc:sldMkLst>
        <pc:spChg chg="del mod">
          <ac:chgData name="Andreas Biørn-Hansen" userId="f3adb44c-04fb-439e-8fac-7dab2e9da3ac" providerId="ADAL" clId="{AA15818F-2739-2B49-A35E-268CFDE933BD}" dt="2018-09-13T13:46:12.327" v="3229" actId="478"/>
          <ac:spMkLst>
            <pc:docMk/>
            <pc:sldMk cId="1885264730" sldId="662"/>
            <ac:spMk id="6" creationId="{75D7C15E-9975-8A4D-AE60-150DEC807611}"/>
          </ac:spMkLst>
        </pc:spChg>
        <pc:spChg chg="mod">
          <ac:chgData name="Andreas Biørn-Hansen" userId="f3adb44c-04fb-439e-8fac-7dab2e9da3ac" providerId="ADAL" clId="{AA15818F-2739-2B49-A35E-268CFDE933BD}" dt="2018-09-13T13:56:02.057" v="3834" actId="1076"/>
          <ac:spMkLst>
            <pc:docMk/>
            <pc:sldMk cId="1885264730" sldId="662"/>
            <ac:spMk id="7" creationId="{632C6CCE-5169-824B-A072-2C16B0C71D18}"/>
          </ac:spMkLst>
        </pc:spChg>
        <pc:spChg chg="mod">
          <ac:chgData name="Andreas Biørn-Hansen" userId="f3adb44c-04fb-439e-8fac-7dab2e9da3ac" providerId="ADAL" clId="{AA15818F-2739-2B49-A35E-268CFDE933BD}" dt="2018-09-13T13:56:11.861" v="3843" actId="1076"/>
          <ac:spMkLst>
            <pc:docMk/>
            <pc:sldMk cId="1885264730" sldId="662"/>
            <ac:spMk id="8" creationId="{C54460C9-C920-024E-A7F9-B92D8685B0E4}"/>
          </ac:spMkLst>
        </pc:spChg>
        <pc:spChg chg="add del mod">
          <ac:chgData name="Andreas Biørn-Hansen" userId="f3adb44c-04fb-439e-8fac-7dab2e9da3ac" providerId="ADAL" clId="{AA15818F-2739-2B49-A35E-268CFDE933BD}" dt="2018-09-13T13:44:06.767" v="3166" actId="478"/>
          <ac:spMkLst>
            <pc:docMk/>
            <pc:sldMk cId="1885264730" sldId="662"/>
            <ac:spMk id="9" creationId="{D6680BB5-CF5A-C34A-944B-8E0B4EF855FB}"/>
          </ac:spMkLst>
        </pc:spChg>
        <pc:spChg chg="add mod">
          <ac:chgData name="Andreas Biørn-Hansen" userId="f3adb44c-04fb-439e-8fac-7dab2e9da3ac" providerId="ADAL" clId="{AA15818F-2739-2B49-A35E-268CFDE933BD}" dt="2018-09-13T13:56:02.057" v="3834" actId="1076"/>
          <ac:spMkLst>
            <pc:docMk/>
            <pc:sldMk cId="1885264730" sldId="662"/>
            <ac:spMk id="15" creationId="{AFCED2EC-8891-E743-B50C-7AF41BA74A11}"/>
          </ac:spMkLst>
        </pc:spChg>
        <pc:spChg chg="add del mod">
          <ac:chgData name="Andreas Biørn-Hansen" userId="f3adb44c-04fb-439e-8fac-7dab2e9da3ac" providerId="ADAL" clId="{AA15818F-2739-2B49-A35E-268CFDE933BD}" dt="2018-09-13T13:50:45.707" v="3533" actId="1076"/>
          <ac:spMkLst>
            <pc:docMk/>
            <pc:sldMk cId="1885264730" sldId="662"/>
            <ac:spMk id="16" creationId="{278DB8A9-A2EB-1E45-8031-74760ECF7DAC}"/>
          </ac:spMkLst>
        </pc:spChg>
        <pc:spChg chg="add mod">
          <ac:chgData name="Andreas Biørn-Hansen" userId="f3adb44c-04fb-439e-8fac-7dab2e9da3ac" providerId="ADAL" clId="{AA15818F-2739-2B49-A35E-268CFDE933BD}" dt="2018-09-13T13:56:11.861" v="3843" actId="1076"/>
          <ac:spMkLst>
            <pc:docMk/>
            <pc:sldMk cId="1885264730" sldId="662"/>
            <ac:spMk id="17" creationId="{77FAD368-8855-8847-8D58-4A24F09B4065}"/>
          </ac:spMkLst>
        </pc:spChg>
        <pc:spChg chg="mod">
          <ac:chgData name="Andreas Biørn-Hansen" userId="f3adb44c-04fb-439e-8fac-7dab2e9da3ac" providerId="ADAL" clId="{AA15818F-2739-2B49-A35E-268CFDE933BD}" dt="2018-09-17T08:50:32.171" v="6347" actId="20577"/>
          <ac:spMkLst>
            <pc:docMk/>
            <pc:sldMk cId="1885264730" sldId="662"/>
            <ac:spMk id="27" creationId="{6774B17C-A847-D846-A5D4-290DA7DE2F4F}"/>
          </ac:spMkLst>
        </pc:spChg>
        <pc:cxnChg chg="add del mod">
          <ac:chgData name="Andreas Biørn-Hansen" userId="f3adb44c-04fb-439e-8fac-7dab2e9da3ac" providerId="ADAL" clId="{AA15818F-2739-2B49-A35E-268CFDE933BD}" dt="2018-09-13T13:44:06.767" v="3166" actId="478"/>
          <ac:cxnSpMkLst>
            <pc:docMk/>
            <pc:sldMk cId="1885264730" sldId="662"/>
            <ac:cxnSpMk id="3" creationId="{33DCB747-059F-2E42-AC55-694E704F9E37}"/>
          </ac:cxnSpMkLst>
        </pc:cxnChg>
        <pc:cxnChg chg="add mod">
          <ac:chgData name="Andreas Biørn-Hansen" userId="f3adb44c-04fb-439e-8fac-7dab2e9da3ac" providerId="ADAL" clId="{AA15818F-2739-2B49-A35E-268CFDE933BD}" dt="2018-09-13T13:56:25.968" v="3844" actId="1076"/>
          <ac:cxnSpMkLst>
            <pc:docMk/>
            <pc:sldMk cId="1885264730" sldId="662"/>
            <ac:cxnSpMk id="5" creationId="{64263013-AEFE-934D-BF4C-0ACB60179FAF}"/>
          </ac:cxnSpMkLst>
        </pc:cxnChg>
        <pc:cxnChg chg="add mod">
          <ac:chgData name="Andreas Biørn-Hansen" userId="f3adb44c-04fb-439e-8fac-7dab2e9da3ac" providerId="ADAL" clId="{AA15818F-2739-2B49-A35E-268CFDE933BD}" dt="2018-09-13T13:56:02.057" v="3834" actId="1076"/>
          <ac:cxnSpMkLst>
            <pc:docMk/>
            <pc:sldMk cId="1885264730" sldId="662"/>
            <ac:cxnSpMk id="12" creationId="{49BDE28C-C826-EE4C-8CF4-FC4E918A8752}"/>
          </ac:cxnSpMkLst>
        </pc:cxnChg>
        <pc:cxnChg chg="add mod">
          <ac:chgData name="Andreas Biørn-Hansen" userId="f3adb44c-04fb-439e-8fac-7dab2e9da3ac" providerId="ADAL" clId="{AA15818F-2739-2B49-A35E-268CFDE933BD}" dt="2018-09-13T13:56:11.861" v="3843" actId="1076"/>
          <ac:cxnSpMkLst>
            <pc:docMk/>
            <pc:sldMk cId="1885264730" sldId="662"/>
            <ac:cxnSpMk id="14" creationId="{28F65471-D236-9149-8E67-C43834B494DF}"/>
          </ac:cxnSpMkLst>
        </pc:cxnChg>
      </pc:sldChg>
      <pc:sldChg chg="add">
        <pc:chgData name="Andreas Biørn-Hansen" userId="f3adb44c-04fb-439e-8fac-7dab2e9da3ac" providerId="ADAL" clId="{AA15818F-2739-2B49-A35E-268CFDE933BD}" dt="2018-09-18T14:21:28.705" v="15721" actId="207"/>
        <pc:sldMkLst>
          <pc:docMk/>
          <pc:sldMk cId="1666130626" sldId="663"/>
        </pc:sldMkLst>
      </pc:sldChg>
      <pc:sldChg chg="addSp delSp modSp add del">
        <pc:chgData name="Andreas Biørn-Hansen" userId="f3adb44c-04fb-439e-8fac-7dab2e9da3ac" providerId="ADAL" clId="{AA15818F-2739-2B49-A35E-268CFDE933BD}" dt="2018-09-18T09:41:16.093" v="13998" actId="2696"/>
        <pc:sldMkLst>
          <pc:docMk/>
          <pc:sldMk cId="2501714072" sldId="663"/>
        </pc:sldMkLst>
        <pc:spChg chg="mod">
          <ac:chgData name="Andreas Biørn-Hansen" userId="f3adb44c-04fb-439e-8fac-7dab2e9da3ac" providerId="ADAL" clId="{AA15818F-2739-2B49-A35E-268CFDE933BD}" dt="2018-09-17T12:18:31.679" v="9815" actId="20577"/>
          <ac:spMkLst>
            <pc:docMk/>
            <pc:sldMk cId="2501714072" sldId="663"/>
            <ac:spMk id="2" creationId="{93EF8BA7-AB9F-214A-B452-50CD54DEE741}"/>
          </ac:spMkLst>
        </pc:spChg>
        <pc:spChg chg="del">
          <ac:chgData name="Andreas Biørn-Hansen" userId="f3adb44c-04fb-439e-8fac-7dab2e9da3ac" providerId="ADAL" clId="{AA15818F-2739-2B49-A35E-268CFDE933BD}" dt="2018-09-12T17:47:10.028" v="1362" actId="478"/>
          <ac:spMkLst>
            <pc:docMk/>
            <pc:sldMk cId="2501714072" sldId="663"/>
            <ac:spMk id="5" creationId="{CE93ABD9-5B19-DF4D-A585-1DE45CAC0757}"/>
          </ac:spMkLst>
        </pc:spChg>
        <pc:spChg chg="add mod">
          <ac:chgData name="Andreas Biørn-Hansen" userId="f3adb44c-04fb-439e-8fac-7dab2e9da3ac" providerId="ADAL" clId="{AA15818F-2739-2B49-A35E-268CFDE933BD}" dt="2018-09-17T12:19:17.358" v="10022" actId="2711"/>
          <ac:spMkLst>
            <pc:docMk/>
            <pc:sldMk cId="2501714072" sldId="663"/>
            <ac:spMk id="5" creationId="{CF634727-0E0D-1640-ACD6-B27A4E9067DB}"/>
          </ac:spMkLst>
        </pc:spChg>
        <pc:spChg chg="del">
          <ac:chgData name="Andreas Biørn-Hansen" userId="f3adb44c-04fb-439e-8fac-7dab2e9da3ac" providerId="ADAL" clId="{AA15818F-2739-2B49-A35E-268CFDE933BD}" dt="2018-09-12T18:09:00.672" v="1729" actId="478"/>
          <ac:spMkLst>
            <pc:docMk/>
            <pc:sldMk cId="2501714072" sldId="663"/>
            <ac:spMk id="6" creationId="{75D7C15E-9975-8A4D-AE60-150DEC807611}"/>
          </ac:spMkLst>
        </pc:spChg>
        <pc:spChg chg="add del">
          <ac:chgData name="Andreas Biørn-Hansen" userId="f3adb44c-04fb-439e-8fac-7dab2e9da3ac" providerId="ADAL" clId="{AA15818F-2739-2B49-A35E-268CFDE933BD}" dt="2018-09-12T18:08:55.223" v="1727" actId="20577"/>
          <ac:spMkLst>
            <pc:docMk/>
            <pc:sldMk cId="2501714072" sldId="663"/>
            <ac:spMk id="7" creationId="{FF23A717-4B01-6943-A700-ABE6714A8E6B}"/>
          </ac:spMkLst>
        </pc:spChg>
        <pc:spChg chg="add mod">
          <ac:chgData name="Andreas Biørn-Hansen" userId="f3adb44c-04fb-439e-8fac-7dab2e9da3ac" providerId="ADAL" clId="{AA15818F-2739-2B49-A35E-268CFDE933BD}" dt="2018-09-12T18:09:17.045" v="1746" actId="20577"/>
          <ac:spMkLst>
            <pc:docMk/>
            <pc:sldMk cId="2501714072" sldId="663"/>
            <ac:spMk id="8" creationId="{05609B2F-1BB3-F447-96BC-5E52C2236AE4}"/>
          </ac:spMkLst>
        </pc:spChg>
        <pc:spChg chg="mod">
          <ac:chgData name="Andreas Biørn-Hansen" userId="f3adb44c-04fb-439e-8fac-7dab2e9da3ac" providerId="ADAL" clId="{AA15818F-2739-2B49-A35E-268CFDE933BD}" dt="2018-09-13T13:40:21.139" v="3011" actId="2711"/>
          <ac:spMkLst>
            <pc:docMk/>
            <pc:sldMk cId="2501714072" sldId="663"/>
            <ac:spMk id="27" creationId="{6774B17C-A847-D846-A5D4-290DA7DE2F4F}"/>
          </ac:spMkLst>
        </pc:spChg>
      </pc:sldChg>
      <pc:sldChg chg="add del">
        <pc:chgData name="Andreas Biørn-Hansen" userId="f3adb44c-04fb-439e-8fac-7dab2e9da3ac" providerId="ADAL" clId="{AA15818F-2739-2B49-A35E-268CFDE933BD}" dt="2018-09-18T14:21:24.086" v="15720" actId="207"/>
        <pc:sldMkLst>
          <pc:docMk/>
          <pc:sldMk cId="3481383586" sldId="663"/>
        </pc:sldMkLst>
      </pc:sldChg>
      <pc:sldChg chg="add del">
        <pc:chgData name="Andreas Biørn-Hansen" userId="f3adb44c-04fb-439e-8fac-7dab2e9da3ac" providerId="ADAL" clId="{AA15818F-2739-2B49-A35E-268CFDE933BD}" dt="2018-09-18T14:21:00.568" v="15717" actId="2696"/>
        <pc:sldMkLst>
          <pc:docMk/>
          <pc:sldMk cId="3889316924" sldId="663"/>
        </pc:sldMkLst>
      </pc:sldChg>
      <pc:sldChg chg="delSp modSp add">
        <pc:chgData name="Andreas Biørn-Hansen" userId="f3adb44c-04fb-439e-8fac-7dab2e9da3ac" providerId="ADAL" clId="{AA15818F-2739-2B49-A35E-268CFDE933BD}" dt="2018-09-12T18:17:21.894" v="2076" actId="2711"/>
        <pc:sldMkLst>
          <pc:docMk/>
          <pc:sldMk cId="2236529264" sldId="664"/>
        </pc:sldMkLst>
        <pc:spChg chg="del">
          <ac:chgData name="Andreas Biørn-Hansen" userId="f3adb44c-04fb-439e-8fac-7dab2e9da3ac" providerId="ADAL" clId="{AA15818F-2739-2B49-A35E-268CFDE933BD}" dt="2018-09-12T18:17:01.217" v="2068" actId="478"/>
          <ac:spMkLst>
            <pc:docMk/>
            <pc:sldMk cId="2236529264" sldId="664"/>
            <ac:spMk id="2" creationId="{49F24A1F-2F41-2049-8ECC-55B04B135FDA}"/>
          </ac:spMkLst>
        </pc:spChg>
        <pc:spChg chg="mod">
          <ac:chgData name="Andreas Biørn-Hansen" userId="f3adb44c-04fb-439e-8fac-7dab2e9da3ac" providerId="ADAL" clId="{AA15818F-2739-2B49-A35E-268CFDE933BD}" dt="2018-09-12T18:17:21.894" v="2076" actId="2711"/>
          <ac:spMkLst>
            <pc:docMk/>
            <pc:sldMk cId="2236529264" sldId="664"/>
            <ac:spMk id="3" creationId="{024E662D-5A7E-EE47-A23E-59B37B22B551}"/>
          </ac:spMkLst>
        </pc:spChg>
      </pc:sldChg>
      <pc:sldChg chg="addSp modSp add modAnim">
        <pc:chgData name="Andreas Biørn-Hansen" userId="f3adb44c-04fb-439e-8fac-7dab2e9da3ac" providerId="ADAL" clId="{AA15818F-2739-2B49-A35E-268CFDE933BD}" dt="2018-09-19T06:04:55.475" v="17424" actId="207"/>
        <pc:sldMkLst>
          <pc:docMk/>
          <pc:sldMk cId="3408578562" sldId="665"/>
        </pc:sldMkLst>
        <pc:spChg chg="add mod">
          <ac:chgData name="Andreas Biørn-Hansen" userId="f3adb44c-04fb-439e-8fac-7dab2e9da3ac" providerId="ADAL" clId="{AA15818F-2739-2B49-A35E-268CFDE933BD}" dt="2018-09-19T06:04:44.572" v="17413" actId="207"/>
          <ac:spMkLst>
            <pc:docMk/>
            <pc:sldMk cId="3408578562" sldId="665"/>
            <ac:spMk id="2" creationId="{3BE2DFB3-F892-1644-8506-C46D8C677976}"/>
          </ac:spMkLst>
        </pc:spChg>
        <pc:spChg chg="add mod">
          <ac:chgData name="Andreas Biørn-Hansen" userId="f3adb44c-04fb-439e-8fac-7dab2e9da3ac" providerId="ADAL" clId="{AA15818F-2739-2B49-A35E-268CFDE933BD}" dt="2018-09-12T18:42:03.627" v="2308" actId="164"/>
          <ac:spMkLst>
            <pc:docMk/>
            <pc:sldMk cId="3408578562" sldId="665"/>
            <ac:spMk id="3" creationId="{036F9943-2037-CD48-8803-1ABEC77CF355}"/>
          </ac:spMkLst>
        </pc:spChg>
        <pc:spChg chg="add mod">
          <ac:chgData name="Andreas Biørn-Hansen" userId="f3adb44c-04fb-439e-8fac-7dab2e9da3ac" providerId="ADAL" clId="{AA15818F-2739-2B49-A35E-268CFDE933BD}" dt="2018-09-12T18:42:03.627" v="2308" actId="164"/>
          <ac:spMkLst>
            <pc:docMk/>
            <pc:sldMk cId="3408578562" sldId="665"/>
            <ac:spMk id="4" creationId="{B667F85D-4B52-7840-ACD6-DF40AE29F2C8}"/>
          </ac:spMkLst>
        </pc:spChg>
        <pc:spChg chg="add mod">
          <ac:chgData name="Andreas Biørn-Hansen" userId="f3adb44c-04fb-439e-8fac-7dab2e9da3ac" providerId="ADAL" clId="{AA15818F-2739-2B49-A35E-268CFDE933BD}" dt="2018-09-12T18:55:43.982" v="2378" actId="207"/>
          <ac:spMkLst>
            <pc:docMk/>
            <pc:sldMk cId="3408578562" sldId="665"/>
            <ac:spMk id="6" creationId="{31B3855F-66AF-4A43-A7B0-C8AFD0F3216C}"/>
          </ac:spMkLst>
        </pc:spChg>
        <pc:spChg chg="add mod">
          <ac:chgData name="Andreas Biørn-Hansen" userId="f3adb44c-04fb-439e-8fac-7dab2e9da3ac" providerId="ADAL" clId="{AA15818F-2739-2B49-A35E-268CFDE933BD}" dt="2018-09-12T18:55:43.982" v="2378" actId="207"/>
          <ac:spMkLst>
            <pc:docMk/>
            <pc:sldMk cId="3408578562" sldId="665"/>
            <ac:spMk id="7" creationId="{FEFB4426-4CE2-1F49-9272-AC04019104F5}"/>
          </ac:spMkLst>
        </pc:spChg>
        <pc:spChg chg="add mod">
          <ac:chgData name="Andreas Biørn-Hansen" userId="f3adb44c-04fb-439e-8fac-7dab2e9da3ac" providerId="ADAL" clId="{AA15818F-2739-2B49-A35E-268CFDE933BD}" dt="2018-09-19T06:04:51.392" v="17423" actId="14100"/>
          <ac:spMkLst>
            <pc:docMk/>
            <pc:sldMk cId="3408578562" sldId="665"/>
            <ac:spMk id="8" creationId="{D79925D0-667E-574B-A9B7-1141C9E4C027}"/>
          </ac:spMkLst>
        </pc:spChg>
        <pc:grpChg chg="add mod">
          <ac:chgData name="Andreas Biørn-Hansen" userId="f3adb44c-04fb-439e-8fac-7dab2e9da3ac" providerId="ADAL" clId="{AA15818F-2739-2B49-A35E-268CFDE933BD}" dt="2018-09-12T18:47:17.803" v="2368" actId="1076"/>
          <ac:grpSpMkLst>
            <pc:docMk/>
            <pc:sldMk cId="3408578562" sldId="665"/>
            <ac:grpSpMk id="5" creationId="{88C1C4AE-335C-7F43-8707-88DEC28FBD28}"/>
          </ac:grpSpMkLst>
        </pc:grpChg>
      </pc:sldChg>
      <pc:sldChg chg="addSp delSp modSp add">
        <pc:chgData name="Andreas Biørn-Hansen" userId="f3adb44c-04fb-439e-8fac-7dab2e9da3ac" providerId="ADAL" clId="{AA15818F-2739-2B49-A35E-268CFDE933BD}" dt="2018-09-17T13:13:02.241" v="12285" actId="20577"/>
        <pc:sldMkLst>
          <pc:docMk/>
          <pc:sldMk cId="291425181" sldId="667"/>
        </pc:sldMkLst>
        <pc:spChg chg="del">
          <ac:chgData name="Andreas Biørn-Hansen" userId="f3adb44c-04fb-439e-8fac-7dab2e9da3ac" providerId="ADAL" clId="{AA15818F-2739-2B49-A35E-268CFDE933BD}" dt="2018-09-13T13:28:34.650" v="2680" actId="478"/>
          <ac:spMkLst>
            <pc:docMk/>
            <pc:sldMk cId="291425181" sldId="667"/>
            <ac:spMk id="2" creationId="{93EF8BA7-AB9F-214A-B452-50CD54DEE741}"/>
          </ac:spMkLst>
        </pc:spChg>
        <pc:spChg chg="add mod">
          <ac:chgData name="Andreas Biørn-Hansen" userId="f3adb44c-04fb-439e-8fac-7dab2e9da3ac" providerId="ADAL" clId="{AA15818F-2739-2B49-A35E-268CFDE933BD}" dt="2018-09-13T13:33:36.746" v="2955" actId="20577"/>
          <ac:spMkLst>
            <pc:docMk/>
            <pc:sldMk cId="291425181" sldId="667"/>
            <ac:spMk id="3" creationId="{E8935AE7-D8A7-A344-A966-58F623AF0C8A}"/>
          </ac:spMkLst>
        </pc:spChg>
        <pc:spChg chg="mod">
          <ac:chgData name="Andreas Biørn-Hansen" userId="f3adb44c-04fb-439e-8fac-7dab2e9da3ac" providerId="ADAL" clId="{AA15818F-2739-2B49-A35E-268CFDE933BD}" dt="2018-09-17T13:12:52.974" v="12279" actId="20577"/>
          <ac:spMkLst>
            <pc:docMk/>
            <pc:sldMk cId="291425181" sldId="667"/>
            <ac:spMk id="4" creationId="{7B2C9C3A-3EF6-6945-8F33-1258F9313901}"/>
          </ac:spMkLst>
        </pc:spChg>
        <pc:spChg chg="add del mod">
          <ac:chgData name="Andreas Biørn-Hansen" userId="f3adb44c-04fb-439e-8fac-7dab2e9da3ac" providerId="ADAL" clId="{AA15818F-2739-2B49-A35E-268CFDE933BD}" dt="2018-09-13T13:30:31.648" v="2824" actId="478"/>
          <ac:spMkLst>
            <pc:docMk/>
            <pc:sldMk cId="291425181" sldId="667"/>
            <ac:spMk id="5" creationId="{B9010841-3DB1-1746-AF7A-993F49890299}"/>
          </ac:spMkLst>
        </pc:spChg>
        <pc:spChg chg="add mod">
          <ac:chgData name="Andreas Biørn-Hansen" userId="f3adb44c-04fb-439e-8fac-7dab2e9da3ac" providerId="ADAL" clId="{AA15818F-2739-2B49-A35E-268CFDE933BD}" dt="2018-09-17T13:13:02.241" v="12285" actId="20577"/>
          <ac:spMkLst>
            <pc:docMk/>
            <pc:sldMk cId="291425181" sldId="667"/>
            <ac:spMk id="6" creationId="{E5CD7FFB-C43F-B849-83A7-8A1A610A0204}"/>
          </ac:spMkLst>
        </pc:spChg>
        <pc:spChg chg="add del mod">
          <ac:chgData name="Andreas Biørn-Hansen" userId="f3adb44c-04fb-439e-8fac-7dab2e9da3ac" providerId="ADAL" clId="{AA15818F-2739-2B49-A35E-268CFDE933BD}" dt="2018-09-13T13:30:31.648" v="2824" actId="478"/>
          <ac:spMkLst>
            <pc:docMk/>
            <pc:sldMk cId="291425181" sldId="667"/>
            <ac:spMk id="7" creationId="{27B25BAB-BAD5-024A-A7E3-222D456E5B54}"/>
          </ac:spMkLst>
        </pc:spChg>
        <pc:spChg chg="add mod">
          <ac:chgData name="Andreas Biørn-Hansen" userId="f3adb44c-04fb-439e-8fac-7dab2e9da3ac" providerId="ADAL" clId="{AA15818F-2739-2B49-A35E-268CFDE933BD}" dt="2018-09-13T13:33:43.378" v="2976" actId="20577"/>
          <ac:spMkLst>
            <pc:docMk/>
            <pc:sldMk cId="291425181" sldId="667"/>
            <ac:spMk id="9" creationId="{09573B5C-D461-0B42-BCBF-76DB7F8D58FB}"/>
          </ac:spMkLst>
        </pc:spChg>
        <pc:spChg chg="mod">
          <ac:chgData name="Andreas Biørn-Hansen" userId="f3adb44c-04fb-439e-8fac-7dab2e9da3ac" providerId="ADAL" clId="{AA15818F-2739-2B49-A35E-268CFDE933BD}" dt="2018-09-13T14:12:31.681" v="4174" actId="20577"/>
          <ac:spMkLst>
            <pc:docMk/>
            <pc:sldMk cId="291425181" sldId="667"/>
            <ac:spMk id="27" creationId="{6774B17C-A847-D846-A5D4-290DA7DE2F4F}"/>
          </ac:spMkLst>
        </pc:spChg>
      </pc:sldChg>
      <pc:sldChg chg="addSp delSp modSp add">
        <pc:chgData name="Andreas Biørn-Hansen" userId="f3adb44c-04fb-439e-8fac-7dab2e9da3ac" providerId="ADAL" clId="{AA15818F-2739-2B49-A35E-268CFDE933BD}" dt="2018-09-19T06:33:00.093" v="17466" actId="207"/>
        <pc:sldMkLst>
          <pc:docMk/>
          <pc:sldMk cId="390400451" sldId="668"/>
        </pc:sldMkLst>
        <pc:spChg chg="del">
          <ac:chgData name="Andreas Biørn-Hansen" userId="f3adb44c-04fb-439e-8fac-7dab2e9da3ac" providerId="ADAL" clId="{AA15818F-2739-2B49-A35E-268CFDE933BD}" dt="2018-09-13T13:30:35.095" v="2825" actId="478"/>
          <ac:spMkLst>
            <pc:docMk/>
            <pc:sldMk cId="390400451" sldId="668"/>
            <ac:spMk id="4" creationId="{7B2C9C3A-3EF6-6945-8F33-1258F9313901}"/>
          </ac:spMkLst>
        </pc:spChg>
        <pc:spChg chg="add del mod">
          <ac:chgData name="Andreas Biørn-Hansen" userId="f3adb44c-04fb-439e-8fac-7dab2e9da3ac" providerId="ADAL" clId="{AA15818F-2739-2B49-A35E-268CFDE933BD}" dt="2018-09-18T18:20:53.915" v="15922" actId="207"/>
          <ac:spMkLst>
            <pc:docMk/>
            <pc:sldMk cId="390400451" sldId="668"/>
            <ac:spMk id="5" creationId="{B9010841-3DB1-1746-AF7A-993F49890299}"/>
          </ac:spMkLst>
        </pc:spChg>
        <pc:spChg chg="del">
          <ac:chgData name="Andreas Biørn-Hansen" userId="f3adb44c-04fb-439e-8fac-7dab2e9da3ac" providerId="ADAL" clId="{AA15818F-2739-2B49-A35E-268CFDE933BD}" dt="2018-09-13T13:30:35.095" v="2825" actId="478"/>
          <ac:spMkLst>
            <pc:docMk/>
            <pc:sldMk cId="390400451" sldId="668"/>
            <ac:spMk id="6" creationId="{E5CD7FFB-C43F-B849-83A7-8A1A610A0204}"/>
          </ac:spMkLst>
        </pc:spChg>
        <pc:spChg chg="add del mod">
          <ac:chgData name="Andreas Biørn-Hansen" userId="f3adb44c-04fb-439e-8fac-7dab2e9da3ac" providerId="ADAL" clId="{AA15818F-2739-2B49-A35E-268CFDE933BD}" dt="2018-09-19T06:33:00.093" v="17466" actId="207"/>
          <ac:spMkLst>
            <pc:docMk/>
            <pc:sldMk cId="390400451" sldId="668"/>
            <ac:spMk id="7" creationId="{27B25BAB-BAD5-024A-A7E3-222D456E5B54}"/>
          </ac:spMkLst>
        </pc:spChg>
        <pc:spChg chg="add mod">
          <ac:chgData name="Andreas Biørn-Hansen" userId="f3adb44c-04fb-439e-8fac-7dab2e9da3ac" providerId="ADAL" clId="{AA15818F-2739-2B49-A35E-268CFDE933BD}" dt="2018-09-18T18:21:07.027" v="15943" actId="1076"/>
          <ac:spMkLst>
            <pc:docMk/>
            <pc:sldMk cId="390400451" sldId="668"/>
            <ac:spMk id="8" creationId="{DF4891A7-7877-EC44-8A3F-86195236B72B}"/>
          </ac:spMkLst>
        </pc:spChg>
        <pc:spChg chg="add mod">
          <ac:chgData name="Andreas Biørn-Hansen" userId="f3adb44c-04fb-439e-8fac-7dab2e9da3ac" providerId="ADAL" clId="{AA15818F-2739-2B49-A35E-268CFDE933BD}" dt="2018-09-18T18:21:00.227" v="15942" actId="20577"/>
          <ac:spMkLst>
            <pc:docMk/>
            <pc:sldMk cId="390400451" sldId="668"/>
            <ac:spMk id="9" creationId="{D6479407-9DBD-3B46-8B63-808AC5A71E56}"/>
          </ac:spMkLst>
        </pc:spChg>
        <pc:spChg chg="mod">
          <ac:chgData name="Andreas Biørn-Hansen" userId="f3adb44c-04fb-439e-8fac-7dab2e9da3ac" providerId="ADAL" clId="{AA15818F-2739-2B49-A35E-268CFDE933BD}" dt="2018-09-13T14:12:40.688" v="4187" actId="57"/>
          <ac:spMkLst>
            <pc:docMk/>
            <pc:sldMk cId="390400451" sldId="668"/>
            <ac:spMk id="27" creationId="{6774B17C-A847-D846-A5D4-290DA7DE2F4F}"/>
          </ac:spMkLst>
        </pc:spChg>
      </pc:sldChg>
      <pc:sldChg chg="delSp modSp add">
        <pc:chgData name="Andreas Biørn-Hansen" userId="f3adb44c-04fb-439e-8fac-7dab2e9da3ac" providerId="ADAL" clId="{AA15818F-2739-2B49-A35E-268CFDE933BD}" dt="2018-09-17T12:55:44.720" v="11588" actId="1076"/>
        <pc:sldMkLst>
          <pc:docMk/>
          <pc:sldMk cId="4235985300" sldId="669"/>
        </pc:sldMkLst>
        <pc:spChg chg="del mod">
          <ac:chgData name="Andreas Biørn-Hansen" userId="f3adb44c-04fb-439e-8fac-7dab2e9da3ac" providerId="ADAL" clId="{AA15818F-2739-2B49-A35E-268CFDE933BD}" dt="2018-09-17T12:55:42.235" v="11587" actId="478"/>
          <ac:spMkLst>
            <pc:docMk/>
            <pc:sldMk cId="4235985300" sldId="669"/>
            <ac:spMk id="5" creationId="{87AAF62C-F433-604E-8339-74F61BEAE506}"/>
          </ac:spMkLst>
        </pc:spChg>
        <pc:spChg chg="mod">
          <ac:chgData name="Andreas Biørn-Hansen" userId="f3adb44c-04fb-439e-8fac-7dab2e9da3ac" providerId="ADAL" clId="{AA15818F-2739-2B49-A35E-268CFDE933BD}" dt="2018-09-17T12:55:44.720" v="11588" actId="1076"/>
          <ac:spMkLst>
            <pc:docMk/>
            <pc:sldMk cId="4235985300" sldId="669"/>
            <ac:spMk id="56" creationId="{00000000-0000-0000-0000-000000000000}"/>
          </ac:spMkLst>
        </pc:spChg>
      </pc:sldChg>
      <pc:sldChg chg="addSp delSp modSp add ord modAnim">
        <pc:chgData name="Andreas Biørn-Hansen" userId="f3adb44c-04fb-439e-8fac-7dab2e9da3ac" providerId="ADAL" clId="{AA15818F-2739-2B49-A35E-268CFDE933BD}" dt="2018-09-17T10:53:16.826" v="7984" actId="1076"/>
        <pc:sldMkLst>
          <pc:docMk/>
          <pc:sldMk cId="2596389207" sldId="670"/>
        </pc:sldMkLst>
        <pc:spChg chg="del mod">
          <ac:chgData name="Andreas Biørn-Hansen" userId="f3adb44c-04fb-439e-8fac-7dab2e9da3ac" providerId="ADAL" clId="{AA15818F-2739-2B49-A35E-268CFDE933BD}" dt="2018-09-13T13:49:50.871" v="3493" actId="478"/>
          <ac:spMkLst>
            <pc:docMk/>
            <pc:sldMk cId="2596389207" sldId="670"/>
            <ac:spMk id="6" creationId="{75D7C15E-9975-8A4D-AE60-150DEC807611}"/>
          </ac:spMkLst>
        </pc:spChg>
        <pc:spChg chg="mod">
          <ac:chgData name="Andreas Biørn-Hansen" userId="f3adb44c-04fb-439e-8fac-7dab2e9da3ac" providerId="ADAL" clId="{AA15818F-2739-2B49-A35E-268CFDE933BD}" dt="2018-09-17T10:53:13.950" v="7983" actId="1076"/>
          <ac:spMkLst>
            <pc:docMk/>
            <pc:sldMk cId="2596389207" sldId="670"/>
            <ac:spMk id="7" creationId="{632C6CCE-5169-824B-A072-2C16B0C71D18}"/>
          </ac:spMkLst>
        </pc:spChg>
        <pc:spChg chg="mod">
          <ac:chgData name="Andreas Biørn-Hansen" userId="f3adb44c-04fb-439e-8fac-7dab2e9da3ac" providerId="ADAL" clId="{AA15818F-2739-2B49-A35E-268CFDE933BD}" dt="2018-09-17T10:53:13.950" v="7983" actId="1076"/>
          <ac:spMkLst>
            <pc:docMk/>
            <pc:sldMk cId="2596389207" sldId="670"/>
            <ac:spMk id="8" creationId="{C54460C9-C920-024E-A7F9-B92D8685B0E4}"/>
          </ac:spMkLst>
        </pc:spChg>
        <pc:spChg chg="add mod">
          <ac:chgData name="Andreas Biørn-Hansen" userId="f3adb44c-04fb-439e-8fac-7dab2e9da3ac" providerId="ADAL" clId="{AA15818F-2739-2B49-A35E-268CFDE933BD}" dt="2018-09-17T10:53:13.950" v="7983" actId="1076"/>
          <ac:spMkLst>
            <pc:docMk/>
            <pc:sldMk cId="2596389207" sldId="670"/>
            <ac:spMk id="9" creationId="{5704E7E7-1C1C-A745-98E5-6C6682780089}"/>
          </ac:spMkLst>
        </pc:spChg>
        <pc:spChg chg="add mod">
          <ac:chgData name="Andreas Biørn-Hansen" userId="f3adb44c-04fb-439e-8fac-7dab2e9da3ac" providerId="ADAL" clId="{AA15818F-2739-2B49-A35E-268CFDE933BD}" dt="2018-09-17T10:53:13.950" v="7983" actId="1076"/>
          <ac:spMkLst>
            <pc:docMk/>
            <pc:sldMk cId="2596389207" sldId="670"/>
            <ac:spMk id="10" creationId="{B83979B9-65F7-024D-B361-5A5ED82080F6}"/>
          </ac:spMkLst>
        </pc:spChg>
        <pc:spChg chg="add mod">
          <ac:chgData name="Andreas Biørn-Hansen" userId="f3adb44c-04fb-439e-8fac-7dab2e9da3ac" providerId="ADAL" clId="{AA15818F-2739-2B49-A35E-268CFDE933BD}" dt="2018-09-17T10:53:13.950" v="7983" actId="1076"/>
          <ac:spMkLst>
            <pc:docMk/>
            <pc:sldMk cId="2596389207" sldId="670"/>
            <ac:spMk id="11" creationId="{414A4A8F-4060-5344-926E-AFCB99950EF8}"/>
          </ac:spMkLst>
        </pc:spChg>
        <pc:spChg chg="add del mod">
          <ac:chgData name="Andreas Biørn-Hansen" userId="f3adb44c-04fb-439e-8fac-7dab2e9da3ac" providerId="ADAL" clId="{AA15818F-2739-2B49-A35E-268CFDE933BD}" dt="2018-09-13T13:57:24.929" v="3863" actId="478"/>
          <ac:spMkLst>
            <pc:docMk/>
            <pc:sldMk cId="2596389207" sldId="670"/>
            <ac:spMk id="11" creationId="{02A84227-16DC-EC43-8092-509064A6698B}"/>
          </ac:spMkLst>
        </pc:spChg>
        <pc:spChg chg="add mod">
          <ac:chgData name="Andreas Biørn-Hansen" userId="f3adb44c-04fb-439e-8fac-7dab2e9da3ac" providerId="ADAL" clId="{AA15818F-2739-2B49-A35E-268CFDE933BD}" dt="2018-09-17T10:53:13.950" v="7983" actId="1076"/>
          <ac:spMkLst>
            <pc:docMk/>
            <pc:sldMk cId="2596389207" sldId="670"/>
            <ac:spMk id="12" creationId="{1722F923-AE30-1144-938B-F2D98B63DE8C}"/>
          </ac:spMkLst>
        </pc:spChg>
        <pc:spChg chg="add mod">
          <ac:chgData name="Andreas Biørn-Hansen" userId="f3adb44c-04fb-439e-8fac-7dab2e9da3ac" providerId="ADAL" clId="{AA15818F-2739-2B49-A35E-268CFDE933BD}" dt="2018-09-17T10:53:16.826" v="7984" actId="1076"/>
          <ac:spMkLst>
            <pc:docMk/>
            <pc:sldMk cId="2596389207" sldId="670"/>
            <ac:spMk id="13" creationId="{6FD354F0-5245-6F4F-8549-EE6F060DB934}"/>
          </ac:spMkLst>
        </pc:spChg>
        <pc:spChg chg="add mod">
          <ac:chgData name="Andreas Biørn-Hansen" userId="f3adb44c-04fb-439e-8fac-7dab2e9da3ac" providerId="ADAL" clId="{AA15818F-2739-2B49-A35E-268CFDE933BD}" dt="2018-09-17T10:53:13.950" v="7983" actId="1076"/>
          <ac:spMkLst>
            <pc:docMk/>
            <pc:sldMk cId="2596389207" sldId="670"/>
            <ac:spMk id="14" creationId="{ECA98333-D072-C24C-B78F-F18B09FF5A87}"/>
          </ac:spMkLst>
        </pc:spChg>
        <pc:spChg chg="add mod">
          <ac:chgData name="Andreas Biørn-Hansen" userId="f3adb44c-04fb-439e-8fac-7dab2e9da3ac" providerId="ADAL" clId="{AA15818F-2739-2B49-A35E-268CFDE933BD}" dt="2018-09-17T10:53:13.950" v="7983" actId="1076"/>
          <ac:spMkLst>
            <pc:docMk/>
            <pc:sldMk cId="2596389207" sldId="670"/>
            <ac:spMk id="15" creationId="{FF2A3CCA-A986-F145-94BC-05CC726DCBAE}"/>
          </ac:spMkLst>
        </pc:spChg>
        <pc:spChg chg="add mod">
          <ac:chgData name="Andreas Biørn-Hansen" userId="f3adb44c-04fb-439e-8fac-7dab2e9da3ac" providerId="ADAL" clId="{AA15818F-2739-2B49-A35E-268CFDE933BD}" dt="2018-09-17T10:53:13.950" v="7983" actId="1076"/>
          <ac:spMkLst>
            <pc:docMk/>
            <pc:sldMk cId="2596389207" sldId="670"/>
            <ac:spMk id="16" creationId="{1820C9BE-3BB3-5945-BC5B-C2D413692ADE}"/>
          </ac:spMkLst>
        </pc:spChg>
        <pc:spChg chg="mod">
          <ac:chgData name="Andreas Biørn-Hansen" userId="f3adb44c-04fb-439e-8fac-7dab2e9da3ac" providerId="ADAL" clId="{AA15818F-2739-2B49-A35E-268CFDE933BD}" dt="2018-09-17T10:52:52.698" v="7980" actId="1076"/>
          <ac:spMkLst>
            <pc:docMk/>
            <pc:sldMk cId="2596389207" sldId="670"/>
            <ac:spMk id="27" creationId="{6774B17C-A847-D846-A5D4-290DA7DE2F4F}"/>
          </ac:spMkLst>
        </pc:spChg>
      </pc:sldChg>
      <pc:sldChg chg="addSp delSp modSp add del modTransition">
        <pc:chgData name="Andreas Biørn-Hansen" userId="f3adb44c-04fb-439e-8fac-7dab2e9da3ac" providerId="ADAL" clId="{AA15818F-2739-2B49-A35E-268CFDE933BD}" dt="2018-09-18T13:42:48.316" v="15379" actId="2696"/>
        <pc:sldMkLst>
          <pc:docMk/>
          <pc:sldMk cId="3571421578" sldId="671"/>
        </pc:sldMkLst>
        <pc:spChg chg="del">
          <ac:chgData name="Andreas Biørn-Hansen" userId="f3adb44c-04fb-439e-8fac-7dab2e9da3ac" providerId="ADAL" clId="{AA15818F-2739-2B49-A35E-268CFDE933BD}" dt="2018-09-13T13:53:04.174" v="3680" actId="478"/>
          <ac:spMkLst>
            <pc:docMk/>
            <pc:sldMk cId="3571421578" sldId="671"/>
            <ac:spMk id="7" creationId="{632C6CCE-5169-824B-A072-2C16B0C71D18}"/>
          </ac:spMkLst>
        </pc:spChg>
        <pc:spChg chg="del">
          <ac:chgData name="Andreas Biørn-Hansen" userId="f3adb44c-04fb-439e-8fac-7dab2e9da3ac" providerId="ADAL" clId="{AA15818F-2739-2B49-A35E-268CFDE933BD}" dt="2018-09-13T13:53:04.174" v="3680" actId="478"/>
          <ac:spMkLst>
            <pc:docMk/>
            <pc:sldMk cId="3571421578" sldId="671"/>
            <ac:spMk id="8" creationId="{C54460C9-C920-024E-A7F9-B92D8685B0E4}"/>
          </ac:spMkLst>
        </pc:spChg>
        <pc:spChg chg="add mod">
          <ac:chgData name="Andreas Biørn-Hansen" userId="f3adb44c-04fb-439e-8fac-7dab2e9da3ac" providerId="ADAL" clId="{AA15818F-2739-2B49-A35E-268CFDE933BD}" dt="2018-09-17T08:38:56.738" v="6345" actId="20577"/>
          <ac:spMkLst>
            <pc:docMk/>
            <pc:sldMk cId="3571421578" sldId="671"/>
            <ac:spMk id="10" creationId="{2162062F-0EBC-CD4D-B586-CDBC03B0CD18}"/>
          </ac:spMkLst>
        </pc:spChg>
        <pc:spChg chg="del">
          <ac:chgData name="Andreas Biørn-Hansen" userId="f3adb44c-04fb-439e-8fac-7dab2e9da3ac" providerId="ADAL" clId="{AA15818F-2739-2B49-A35E-268CFDE933BD}" dt="2018-09-13T13:53:04.174" v="3680" actId="478"/>
          <ac:spMkLst>
            <pc:docMk/>
            <pc:sldMk cId="3571421578" sldId="671"/>
            <ac:spMk id="15" creationId="{AFCED2EC-8891-E743-B50C-7AF41BA74A11}"/>
          </ac:spMkLst>
        </pc:spChg>
        <pc:spChg chg="del">
          <ac:chgData name="Andreas Biørn-Hansen" userId="f3adb44c-04fb-439e-8fac-7dab2e9da3ac" providerId="ADAL" clId="{AA15818F-2739-2B49-A35E-268CFDE933BD}" dt="2018-09-13T13:53:04.174" v="3680" actId="478"/>
          <ac:spMkLst>
            <pc:docMk/>
            <pc:sldMk cId="3571421578" sldId="671"/>
            <ac:spMk id="17" creationId="{77FAD368-8855-8847-8D58-4A24F09B4065}"/>
          </ac:spMkLst>
        </pc:spChg>
        <pc:spChg chg="mod">
          <ac:chgData name="Andreas Biørn-Hansen" userId="f3adb44c-04fb-439e-8fac-7dab2e9da3ac" providerId="ADAL" clId="{AA15818F-2739-2B49-A35E-268CFDE933BD}" dt="2018-09-13T13:51:57.234" v="3664" actId="2711"/>
          <ac:spMkLst>
            <pc:docMk/>
            <pc:sldMk cId="3571421578" sldId="671"/>
            <ac:spMk id="27" creationId="{6774B17C-A847-D846-A5D4-290DA7DE2F4F}"/>
          </ac:spMkLst>
        </pc:spChg>
        <pc:cxnChg chg="del">
          <ac:chgData name="Andreas Biørn-Hansen" userId="f3adb44c-04fb-439e-8fac-7dab2e9da3ac" providerId="ADAL" clId="{AA15818F-2739-2B49-A35E-268CFDE933BD}" dt="2018-09-13T13:53:04.174" v="3680" actId="478"/>
          <ac:cxnSpMkLst>
            <pc:docMk/>
            <pc:sldMk cId="3571421578" sldId="671"/>
            <ac:cxnSpMk id="5" creationId="{64263013-AEFE-934D-BF4C-0ACB60179FAF}"/>
          </ac:cxnSpMkLst>
        </pc:cxnChg>
        <pc:cxnChg chg="del">
          <ac:chgData name="Andreas Biørn-Hansen" userId="f3adb44c-04fb-439e-8fac-7dab2e9da3ac" providerId="ADAL" clId="{AA15818F-2739-2B49-A35E-268CFDE933BD}" dt="2018-09-13T13:53:04.174" v="3680" actId="478"/>
          <ac:cxnSpMkLst>
            <pc:docMk/>
            <pc:sldMk cId="3571421578" sldId="671"/>
            <ac:cxnSpMk id="12" creationId="{49BDE28C-C826-EE4C-8CF4-FC4E918A8752}"/>
          </ac:cxnSpMkLst>
        </pc:cxnChg>
        <pc:cxnChg chg="del">
          <ac:chgData name="Andreas Biørn-Hansen" userId="f3adb44c-04fb-439e-8fac-7dab2e9da3ac" providerId="ADAL" clId="{AA15818F-2739-2B49-A35E-268CFDE933BD}" dt="2018-09-13T13:53:04.174" v="3680" actId="478"/>
          <ac:cxnSpMkLst>
            <pc:docMk/>
            <pc:sldMk cId="3571421578" sldId="671"/>
            <ac:cxnSpMk id="14" creationId="{28F65471-D236-9149-8E67-C43834B494DF}"/>
          </ac:cxnSpMkLst>
        </pc:cxnChg>
      </pc:sldChg>
      <pc:sldChg chg="addSp delSp modSp add modAnim">
        <pc:chgData name="Andreas Biørn-Hansen" userId="f3adb44c-04fb-439e-8fac-7dab2e9da3ac" providerId="ADAL" clId="{AA15818F-2739-2B49-A35E-268CFDE933BD}" dt="2018-09-19T05:28:36.155" v="16301" actId="478"/>
        <pc:sldMkLst>
          <pc:docMk/>
          <pc:sldMk cId="2797597500" sldId="673"/>
        </pc:sldMkLst>
        <pc:spChg chg="mod">
          <ac:chgData name="Andreas Biørn-Hansen" userId="f3adb44c-04fb-439e-8fac-7dab2e9da3ac" providerId="ADAL" clId="{AA15818F-2739-2B49-A35E-268CFDE933BD}" dt="2018-09-19T05:10:11.112" v="16080" actId="1076"/>
          <ac:spMkLst>
            <pc:docMk/>
            <pc:sldMk cId="2797597500" sldId="673"/>
            <ac:spMk id="3" creationId="{2F17E1E1-D489-A743-8961-420005EB510B}"/>
          </ac:spMkLst>
        </pc:spChg>
        <pc:spChg chg="add del">
          <ac:chgData name="Andreas Biørn-Hansen" userId="f3adb44c-04fb-439e-8fac-7dab2e9da3ac" providerId="ADAL" clId="{AA15818F-2739-2B49-A35E-268CFDE933BD}" dt="2018-09-19T05:28:36.155" v="16301" actId="478"/>
          <ac:spMkLst>
            <pc:docMk/>
            <pc:sldMk cId="2797597500" sldId="673"/>
            <ac:spMk id="8" creationId="{779342BC-55C4-1643-B963-AEC43A0A6D26}"/>
          </ac:spMkLst>
        </pc:spChg>
        <pc:spChg chg="add del">
          <ac:chgData name="Andreas Biørn-Hansen" userId="f3adb44c-04fb-439e-8fac-7dab2e9da3ac" providerId="ADAL" clId="{AA15818F-2739-2B49-A35E-268CFDE933BD}" dt="2018-09-19T05:28:36.155" v="16301" actId="478"/>
          <ac:spMkLst>
            <pc:docMk/>
            <pc:sldMk cId="2797597500" sldId="673"/>
            <ac:spMk id="9" creationId="{044ACC42-9391-D143-99E6-D0772C82562A}"/>
          </ac:spMkLst>
        </pc:spChg>
        <pc:spChg chg="mod">
          <ac:chgData name="Andreas Biørn-Hansen" userId="f3adb44c-04fb-439e-8fac-7dab2e9da3ac" providerId="ADAL" clId="{AA15818F-2739-2B49-A35E-268CFDE933BD}" dt="2018-09-18T18:18:56.337" v="15904" actId="478"/>
          <ac:spMkLst>
            <pc:docMk/>
            <pc:sldMk cId="2797597500" sldId="673"/>
            <ac:spMk id="27" creationId="{6774B17C-A847-D846-A5D4-290DA7DE2F4F}"/>
          </ac:spMkLst>
        </pc:spChg>
        <pc:cxnChg chg="mod">
          <ac:chgData name="Andreas Biørn-Hansen" userId="f3adb44c-04fb-439e-8fac-7dab2e9da3ac" providerId="ADAL" clId="{AA15818F-2739-2B49-A35E-268CFDE933BD}" dt="2018-09-19T05:10:08.319" v="16079" actId="1036"/>
          <ac:cxnSpMkLst>
            <pc:docMk/>
            <pc:sldMk cId="2797597500" sldId="673"/>
            <ac:cxnSpMk id="6" creationId="{0DF71B87-98D7-8449-B009-D172E1855932}"/>
          </ac:cxnSpMkLst>
        </pc:cxnChg>
      </pc:sldChg>
      <pc:sldChg chg="modSp add">
        <pc:chgData name="Andreas Biørn-Hansen" userId="f3adb44c-04fb-439e-8fac-7dab2e9da3ac" providerId="ADAL" clId="{AA15818F-2739-2B49-A35E-268CFDE933BD}" dt="2018-09-17T08:18:11.116" v="5962" actId="2711"/>
        <pc:sldMkLst>
          <pc:docMk/>
          <pc:sldMk cId="281593696" sldId="674"/>
        </pc:sldMkLst>
        <pc:spChg chg="mod">
          <ac:chgData name="Andreas Biørn-Hansen" userId="f3adb44c-04fb-439e-8fac-7dab2e9da3ac" providerId="ADAL" clId="{AA15818F-2739-2B49-A35E-268CFDE933BD}" dt="2018-09-17T08:18:11.116" v="5962" actId="2711"/>
          <ac:spMkLst>
            <pc:docMk/>
            <pc:sldMk cId="281593696" sldId="674"/>
            <ac:spMk id="54" creationId="{00000000-0000-0000-0000-000000000000}"/>
          </ac:spMkLst>
        </pc:spChg>
        <pc:spChg chg="mod">
          <ac:chgData name="Andreas Biørn-Hansen" userId="f3adb44c-04fb-439e-8fac-7dab2e9da3ac" providerId="ADAL" clId="{AA15818F-2739-2B49-A35E-268CFDE933BD}" dt="2018-09-17T08:18:01.982" v="5953" actId="2711"/>
          <ac:spMkLst>
            <pc:docMk/>
            <pc:sldMk cId="281593696" sldId="674"/>
            <ac:spMk id="56" creationId="{00000000-0000-0000-0000-000000000000}"/>
          </ac:spMkLst>
        </pc:spChg>
      </pc:sldChg>
      <pc:sldChg chg="addSp modSp add modAnim">
        <pc:chgData name="Andreas Biørn-Hansen" userId="f3adb44c-04fb-439e-8fac-7dab2e9da3ac" providerId="ADAL" clId="{AA15818F-2739-2B49-A35E-268CFDE933BD}" dt="2018-09-19T05:26:59.102" v="16290" actId="207"/>
        <pc:sldMkLst>
          <pc:docMk/>
          <pc:sldMk cId="399254254" sldId="676"/>
        </pc:sldMkLst>
        <pc:spChg chg="add mod">
          <ac:chgData name="Andreas Biørn-Hansen" userId="f3adb44c-04fb-439e-8fac-7dab2e9da3ac" providerId="ADAL" clId="{AA15818F-2739-2B49-A35E-268CFDE933BD}" dt="2018-09-19T05:26:55.123" v="16289" actId="1035"/>
          <ac:spMkLst>
            <pc:docMk/>
            <pc:sldMk cId="399254254" sldId="676"/>
            <ac:spMk id="2" creationId="{19686708-157C-5D4C-8A66-5DFF545B9CFA}"/>
          </ac:spMkLst>
        </pc:spChg>
        <pc:spChg chg="mod">
          <ac:chgData name="Andreas Biørn-Hansen" userId="f3adb44c-04fb-439e-8fac-7dab2e9da3ac" providerId="ADAL" clId="{AA15818F-2739-2B49-A35E-268CFDE933BD}" dt="2018-09-17T10:01:44.876" v="6352" actId="20577"/>
          <ac:spMkLst>
            <pc:docMk/>
            <pc:sldMk cId="399254254" sldId="676"/>
            <ac:spMk id="5" creationId="{29B4C9D2-47FD-DC48-A8C5-7B97D6CA29ED}"/>
          </ac:spMkLst>
        </pc:spChg>
        <pc:spChg chg="mod">
          <ac:chgData name="Andreas Biørn-Hansen" userId="f3adb44c-04fb-439e-8fac-7dab2e9da3ac" providerId="ADAL" clId="{AA15818F-2739-2B49-A35E-268CFDE933BD}" dt="2018-09-19T05:26:43.729" v="16274" actId="207"/>
          <ac:spMkLst>
            <pc:docMk/>
            <pc:sldMk cId="399254254" sldId="676"/>
            <ac:spMk id="9" creationId="{720F8C98-D746-BB41-94C2-46FD31FE6E92}"/>
          </ac:spMkLst>
        </pc:spChg>
        <pc:spChg chg="mod">
          <ac:chgData name="Andreas Biørn-Hansen" userId="f3adb44c-04fb-439e-8fac-7dab2e9da3ac" providerId="ADAL" clId="{AA15818F-2739-2B49-A35E-268CFDE933BD}" dt="2018-09-13T14:58:00.242" v="4537" actId="404"/>
          <ac:spMkLst>
            <pc:docMk/>
            <pc:sldMk cId="399254254" sldId="676"/>
            <ac:spMk id="27" creationId="{6774B17C-A847-D846-A5D4-290DA7DE2F4F}"/>
          </ac:spMkLst>
        </pc:spChg>
      </pc:sldChg>
      <pc:sldChg chg="addSp delSp modSp add del">
        <pc:chgData name="Andreas Biørn-Hansen" userId="f3adb44c-04fb-439e-8fac-7dab2e9da3ac" providerId="ADAL" clId="{AA15818F-2739-2B49-A35E-268CFDE933BD}" dt="2018-09-18T08:48:12.830" v="13181" actId="2696"/>
        <pc:sldMkLst>
          <pc:docMk/>
          <pc:sldMk cId="1670232904" sldId="677"/>
        </pc:sldMkLst>
        <pc:spChg chg="add mod">
          <ac:chgData name="Andreas Biørn-Hansen" userId="f3adb44c-04fb-439e-8fac-7dab2e9da3ac" providerId="ADAL" clId="{AA15818F-2739-2B49-A35E-268CFDE933BD}" dt="2018-09-18T08:47:54.559" v="13174" actId="20577"/>
          <ac:spMkLst>
            <pc:docMk/>
            <pc:sldMk cId="1670232904" sldId="677"/>
            <ac:spMk id="2" creationId="{EAFCA029-2CF2-1541-835B-654CA27FA98B}"/>
          </ac:spMkLst>
        </pc:spChg>
        <pc:spChg chg="add mod">
          <ac:chgData name="Andreas Biørn-Hansen" userId="f3adb44c-04fb-439e-8fac-7dab2e9da3ac" providerId="ADAL" clId="{AA15818F-2739-2B49-A35E-268CFDE933BD}" dt="2018-09-18T08:47:34.166" v="13164" actId="207"/>
          <ac:spMkLst>
            <pc:docMk/>
            <pc:sldMk cId="1670232904" sldId="677"/>
            <ac:spMk id="4" creationId="{528F4C73-DFB6-BE4F-8726-69E408C845E3}"/>
          </ac:spMkLst>
        </pc:spChg>
        <pc:spChg chg="add del mod">
          <ac:chgData name="Andreas Biørn-Hansen" userId="f3adb44c-04fb-439e-8fac-7dab2e9da3ac" providerId="ADAL" clId="{AA15818F-2739-2B49-A35E-268CFDE933BD}" dt="2018-09-18T08:44:16.046" v="13059" actId="478"/>
          <ac:spMkLst>
            <pc:docMk/>
            <pc:sldMk cId="1670232904" sldId="677"/>
            <ac:spMk id="5" creationId="{7A4B1AF0-DE2E-5944-B70F-B65F8D028A87}"/>
          </ac:spMkLst>
        </pc:spChg>
        <pc:spChg chg="add del mod">
          <ac:chgData name="Andreas Biørn-Hansen" userId="f3adb44c-04fb-439e-8fac-7dab2e9da3ac" providerId="ADAL" clId="{AA15818F-2739-2B49-A35E-268CFDE933BD}" dt="2018-09-18T08:44:16.046" v="13059" actId="478"/>
          <ac:spMkLst>
            <pc:docMk/>
            <pc:sldMk cId="1670232904" sldId="677"/>
            <ac:spMk id="6" creationId="{BCCA22F7-F984-0B47-9E76-B20403907DBD}"/>
          </ac:spMkLst>
        </pc:spChg>
        <pc:spChg chg="del">
          <ac:chgData name="Andreas Biørn-Hansen" userId="f3adb44c-04fb-439e-8fac-7dab2e9da3ac" providerId="ADAL" clId="{AA15818F-2739-2B49-A35E-268CFDE933BD}" dt="2018-09-14T17:00:39.686" v="4721" actId="478"/>
          <ac:spMkLst>
            <pc:docMk/>
            <pc:sldMk cId="1670232904" sldId="677"/>
            <ac:spMk id="7" creationId="{632C6CCE-5169-824B-A072-2C16B0C71D18}"/>
          </ac:spMkLst>
        </pc:spChg>
        <pc:spChg chg="add del mod">
          <ac:chgData name="Andreas Biørn-Hansen" userId="f3adb44c-04fb-439e-8fac-7dab2e9da3ac" providerId="ADAL" clId="{AA15818F-2739-2B49-A35E-268CFDE933BD}" dt="2018-09-18T08:44:16.046" v="13059" actId="478"/>
          <ac:spMkLst>
            <pc:docMk/>
            <pc:sldMk cId="1670232904" sldId="677"/>
            <ac:spMk id="7" creationId="{B7ED74A5-10B9-F542-A8F9-197DC42BBD0E}"/>
          </ac:spMkLst>
        </pc:spChg>
        <pc:spChg chg="del">
          <ac:chgData name="Andreas Biørn-Hansen" userId="f3adb44c-04fb-439e-8fac-7dab2e9da3ac" providerId="ADAL" clId="{AA15818F-2739-2B49-A35E-268CFDE933BD}" dt="2018-09-14T17:00:39.686" v="4721" actId="478"/>
          <ac:spMkLst>
            <pc:docMk/>
            <pc:sldMk cId="1670232904" sldId="677"/>
            <ac:spMk id="8" creationId="{C54460C9-C920-024E-A7F9-B92D8685B0E4}"/>
          </ac:spMkLst>
        </pc:spChg>
        <pc:spChg chg="add mod">
          <ac:chgData name="Andreas Biørn-Hansen" userId="f3adb44c-04fb-439e-8fac-7dab2e9da3ac" providerId="ADAL" clId="{AA15818F-2739-2B49-A35E-268CFDE933BD}" dt="2018-09-18T08:46:39.477" v="13135" actId="14100"/>
          <ac:spMkLst>
            <pc:docMk/>
            <pc:sldMk cId="1670232904" sldId="677"/>
            <ac:spMk id="8" creationId="{9B8F63B9-37AD-944B-BC02-014AB2378A09}"/>
          </ac:spMkLst>
        </pc:spChg>
        <pc:spChg chg="add mod">
          <ac:chgData name="Andreas Biørn-Hansen" userId="f3adb44c-04fb-439e-8fac-7dab2e9da3ac" providerId="ADAL" clId="{AA15818F-2739-2B49-A35E-268CFDE933BD}" dt="2018-09-18T08:47:20.549" v="13145" actId="20577"/>
          <ac:spMkLst>
            <pc:docMk/>
            <pc:sldMk cId="1670232904" sldId="677"/>
            <ac:spMk id="9" creationId="{9D392C91-E0EC-7A4F-B975-CF6081745ADA}"/>
          </ac:spMkLst>
        </pc:spChg>
        <pc:spChg chg="add mod">
          <ac:chgData name="Andreas Biørn-Hansen" userId="f3adb44c-04fb-439e-8fac-7dab2e9da3ac" providerId="ADAL" clId="{AA15818F-2739-2B49-A35E-268CFDE933BD}" dt="2018-09-18T08:48:02.333" v="13180" actId="20577"/>
          <ac:spMkLst>
            <pc:docMk/>
            <pc:sldMk cId="1670232904" sldId="677"/>
            <ac:spMk id="11" creationId="{46E14C9F-4089-794B-9767-A30F7F9F56B6}"/>
          </ac:spMkLst>
        </pc:spChg>
        <pc:spChg chg="add mod">
          <ac:chgData name="Andreas Biørn-Hansen" userId="f3adb44c-04fb-439e-8fac-7dab2e9da3ac" providerId="ADAL" clId="{AA15818F-2739-2B49-A35E-268CFDE933BD}" dt="2018-09-18T08:48:01.035" v="13176" actId="1076"/>
          <ac:spMkLst>
            <pc:docMk/>
            <pc:sldMk cId="1670232904" sldId="677"/>
            <ac:spMk id="12" creationId="{CBDD5E35-14C7-134A-974C-E33F1C43B4CA}"/>
          </ac:spMkLst>
        </pc:spChg>
        <pc:spChg chg="del mod">
          <ac:chgData name="Andreas Biørn-Hansen" userId="f3adb44c-04fb-439e-8fac-7dab2e9da3ac" providerId="ADAL" clId="{AA15818F-2739-2B49-A35E-268CFDE933BD}" dt="2018-09-18T08:44:03.160" v="13027" actId="478"/>
          <ac:spMkLst>
            <pc:docMk/>
            <pc:sldMk cId="1670232904" sldId="677"/>
            <ac:spMk id="15" creationId="{AFCED2EC-8891-E743-B50C-7AF41BA74A11}"/>
          </ac:spMkLst>
        </pc:spChg>
        <pc:spChg chg="del">
          <ac:chgData name="Andreas Biørn-Hansen" userId="f3adb44c-04fb-439e-8fac-7dab2e9da3ac" providerId="ADAL" clId="{AA15818F-2739-2B49-A35E-268CFDE933BD}" dt="2018-09-14T17:00:48.388" v="4730" actId="478"/>
          <ac:spMkLst>
            <pc:docMk/>
            <pc:sldMk cId="1670232904" sldId="677"/>
            <ac:spMk id="17" creationId="{77FAD368-8855-8847-8D58-4A24F09B4065}"/>
          </ac:spMkLst>
        </pc:spChg>
        <pc:spChg chg="mod">
          <ac:chgData name="Andreas Biørn-Hansen" userId="f3adb44c-04fb-439e-8fac-7dab2e9da3ac" providerId="ADAL" clId="{AA15818F-2739-2B49-A35E-268CFDE933BD}" dt="2018-09-18T08:44:08.931" v="13056" actId="20577"/>
          <ac:spMkLst>
            <pc:docMk/>
            <pc:sldMk cId="1670232904" sldId="677"/>
            <ac:spMk id="27" creationId="{6774B17C-A847-D846-A5D4-290DA7DE2F4F}"/>
          </ac:spMkLst>
        </pc:spChg>
        <pc:cxnChg chg="del">
          <ac:chgData name="Andreas Biørn-Hansen" userId="f3adb44c-04fb-439e-8fac-7dab2e9da3ac" providerId="ADAL" clId="{AA15818F-2739-2B49-A35E-268CFDE933BD}" dt="2018-09-14T17:00:39.686" v="4721" actId="478"/>
          <ac:cxnSpMkLst>
            <pc:docMk/>
            <pc:sldMk cId="1670232904" sldId="677"/>
            <ac:cxnSpMk id="5" creationId="{64263013-AEFE-934D-BF4C-0ACB60179FAF}"/>
          </ac:cxnSpMkLst>
        </pc:cxnChg>
        <pc:cxnChg chg="del">
          <ac:chgData name="Andreas Biørn-Hansen" userId="f3adb44c-04fb-439e-8fac-7dab2e9da3ac" providerId="ADAL" clId="{AA15818F-2739-2B49-A35E-268CFDE933BD}" dt="2018-09-14T17:00:39.686" v="4721" actId="478"/>
          <ac:cxnSpMkLst>
            <pc:docMk/>
            <pc:sldMk cId="1670232904" sldId="677"/>
            <ac:cxnSpMk id="12" creationId="{49BDE28C-C826-EE4C-8CF4-FC4E918A8752}"/>
          </ac:cxnSpMkLst>
        </pc:cxnChg>
        <pc:cxnChg chg="del">
          <ac:chgData name="Andreas Biørn-Hansen" userId="f3adb44c-04fb-439e-8fac-7dab2e9da3ac" providerId="ADAL" clId="{AA15818F-2739-2B49-A35E-268CFDE933BD}" dt="2018-09-14T17:00:39.686" v="4721" actId="478"/>
          <ac:cxnSpMkLst>
            <pc:docMk/>
            <pc:sldMk cId="1670232904" sldId="677"/>
            <ac:cxnSpMk id="14" creationId="{28F65471-D236-9149-8E67-C43834B494DF}"/>
          </ac:cxnSpMkLst>
        </pc:cxnChg>
      </pc:sldChg>
      <pc:sldChg chg="add modAnim">
        <pc:chgData name="Andreas Biørn-Hansen" userId="f3adb44c-04fb-439e-8fac-7dab2e9da3ac" providerId="ADAL" clId="{AA15818F-2739-2B49-A35E-268CFDE933BD}" dt="2018-09-18T13:17:21.199" v="14525" actId="207"/>
        <pc:sldMkLst>
          <pc:docMk/>
          <pc:sldMk cId="2002356802" sldId="677"/>
        </pc:sldMkLst>
      </pc:sldChg>
      <pc:sldChg chg="addSp delSp modSp add">
        <pc:chgData name="Andreas Biørn-Hansen" userId="f3adb44c-04fb-439e-8fac-7dab2e9da3ac" providerId="ADAL" clId="{AA15818F-2739-2B49-A35E-268CFDE933BD}" dt="2018-09-14T17:05:36.145" v="5083" actId="20577"/>
        <pc:sldMkLst>
          <pc:docMk/>
          <pc:sldMk cId="4044408381" sldId="678"/>
        </pc:sldMkLst>
        <pc:spChg chg="mod">
          <ac:chgData name="Andreas Biørn-Hansen" userId="f3adb44c-04fb-439e-8fac-7dab2e9da3ac" providerId="ADAL" clId="{AA15818F-2739-2B49-A35E-268CFDE933BD}" dt="2018-09-14T17:04:58.472" v="5073" actId="20577"/>
          <ac:spMkLst>
            <pc:docMk/>
            <pc:sldMk cId="4044408381" sldId="678"/>
            <ac:spMk id="2" creationId="{93EF8BA7-AB9F-214A-B452-50CD54DEE741}"/>
          </ac:spMkLst>
        </pc:spChg>
        <pc:spChg chg="del">
          <ac:chgData name="Andreas Biørn-Hansen" userId="f3adb44c-04fb-439e-8fac-7dab2e9da3ac" providerId="ADAL" clId="{AA15818F-2739-2B49-A35E-268CFDE933BD}" dt="2018-09-14T17:01:20.620" v="4758" actId="478"/>
          <ac:spMkLst>
            <pc:docMk/>
            <pc:sldMk cId="4044408381" sldId="678"/>
            <ac:spMk id="3" creationId="{2F17E1E1-D489-A743-8961-420005EB510B}"/>
          </ac:spMkLst>
        </pc:spChg>
        <pc:spChg chg="del">
          <ac:chgData name="Andreas Biørn-Hansen" userId="f3adb44c-04fb-439e-8fac-7dab2e9da3ac" providerId="ADAL" clId="{AA15818F-2739-2B49-A35E-268CFDE933BD}" dt="2018-09-14T17:02:04.115" v="4818" actId="478"/>
          <ac:spMkLst>
            <pc:docMk/>
            <pc:sldMk cId="4044408381" sldId="678"/>
            <ac:spMk id="4" creationId="{B4C9D57A-B593-884C-800E-53CE501BEF37}"/>
          </ac:spMkLst>
        </pc:spChg>
        <pc:spChg chg="add del">
          <ac:chgData name="Andreas Biørn-Hansen" userId="f3adb44c-04fb-439e-8fac-7dab2e9da3ac" providerId="ADAL" clId="{AA15818F-2739-2B49-A35E-268CFDE933BD}" dt="2018-09-14T17:03:11.770" v="4867" actId="20577"/>
          <ac:spMkLst>
            <pc:docMk/>
            <pc:sldMk cId="4044408381" sldId="678"/>
            <ac:spMk id="7" creationId="{04E6D065-5A13-8E4B-8899-73A7E23C2E5B}"/>
          </ac:spMkLst>
        </pc:spChg>
        <pc:spChg chg="mod">
          <ac:chgData name="Andreas Biørn-Hansen" userId="f3adb44c-04fb-439e-8fac-7dab2e9da3ac" providerId="ADAL" clId="{AA15818F-2739-2B49-A35E-268CFDE933BD}" dt="2018-09-14T17:05:36.145" v="5083" actId="20577"/>
          <ac:spMkLst>
            <pc:docMk/>
            <pc:sldMk cId="4044408381" sldId="678"/>
            <ac:spMk id="27" creationId="{6774B17C-A847-D846-A5D4-290DA7DE2F4F}"/>
          </ac:spMkLst>
        </pc:spChg>
        <pc:cxnChg chg="del">
          <ac:chgData name="Andreas Biørn-Hansen" userId="f3adb44c-04fb-439e-8fac-7dab2e9da3ac" providerId="ADAL" clId="{AA15818F-2739-2B49-A35E-268CFDE933BD}" dt="2018-09-14T17:01:20.620" v="4758" actId="478"/>
          <ac:cxnSpMkLst>
            <pc:docMk/>
            <pc:sldMk cId="4044408381" sldId="678"/>
            <ac:cxnSpMk id="6" creationId="{0DF71B87-98D7-8449-B009-D172E1855932}"/>
          </ac:cxnSpMkLst>
        </pc:cxnChg>
      </pc:sldChg>
      <pc:sldChg chg="addSp modSp add modAnim">
        <pc:chgData name="Andreas Biørn-Hansen" userId="f3adb44c-04fb-439e-8fac-7dab2e9da3ac" providerId="ADAL" clId="{AA15818F-2739-2B49-A35E-268CFDE933BD}" dt="2018-09-17T11:34:54.543" v="9065" actId="207"/>
        <pc:sldMkLst>
          <pc:docMk/>
          <pc:sldMk cId="2063930198" sldId="679"/>
        </pc:sldMkLst>
        <pc:spChg chg="mod">
          <ac:chgData name="Andreas Biørn-Hansen" userId="f3adb44c-04fb-439e-8fac-7dab2e9da3ac" providerId="ADAL" clId="{AA15818F-2739-2B49-A35E-268CFDE933BD}" dt="2018-09-17T11:34:30.642" v="9058" actId="164"/>
          <ac:spMkLst>
            <pc:docMk/>
            <pc:sldMk cId="2063930198" sldId="679"/>
            <ac:spMk id="2" creationId="{67077D78-52A4-074C-BE12-A10E04074470}"/>
          </ac:spMkLst>
        </pc:spChg>
        <pc:spChg chg="mod">
          <ac:chgData name="Andreas Biørn-Hansen" userId="f3adb44c-04fb-439e-8fac-7dab2e9da3ac" providerId="ADAL" clId="{AA15818F-2739-2B49-A35E-268CFDE933BD}" dt="2018-09-17T11:34:30.642" v="9058" actId="164"/>
          <ac:spMkLst>
            <pc:docMk/>
            <pc:sldMk cId="2063930198" sldId="679"/>
            <ac:spMk id="3" creationId="{42545DA2-88D0-D341-83BC-65C266E849B1}"/>
          </ac:spMkLst>
        </pc:spChg>
        <pc:spChg chg="add mod">
          <ac:chgData name="Andreas Biørn-Hansen" userId="f3adb44c-04fb-439e-8fac-7dab2e9da3ac" providerId="ADAL" clId="{AA15818F-2739-2B49-A35E-268CFDE933BD}" dt="2018-09-17T11:34:09.479" v="9047" actId="1076"/>
          <ac:spMkLst>
            <pc:docMk/>
            <pc:sldMk cId="2063930198" sldId="679"/>
            <ac:spMk id="6" creationId="{664762F4-6E6D-174C-8E7D-507CC9EFAD96}"/>
          </ac:spMkLst>
        </pc:spChg>
        <pc:spChg chg="mod">
          <ac:chgData name="Andreas Biørn-Hansen" userId="f3adb44c-04fb-439e-8fac-7dab2e9da3ac" providerId="ADAL" clId="{AA15818F-2739-2B49-A35E-268CFDE933BD}" dt="2018-09-17T11:33:33.017" v="9037" actId="164"/>
          <ac:spMkLst>
            <pc:docMk/>
            <pc:sldMk cId="2063930198" sldId="679"/>
            <ac:spMk id="8" creationId="{DF4891A7-7877-EC44-8A3F-86195236B72B}"/>
          </ac:spMkLst>
        </pc:spChg>
        <pc:spChg chg="mod">
          <ac:chgData name="Andreas Biørn-Hansen" userId="f3adb44c-04fb-439e-8fac-7dab2e9da3ac" providerId="ADAL" clId="{AA15818F-2739-2B49-A35E-268CFDE933BD}" dt="2018-09-17T11:33:44.003" v="9040" actId="164"/>
          <ac:spMkLst>
            <pc:docMk/>
            <pc:sldMk cId="2063930198" sldId="679"/>
            <ac:spMk id="9" creationId="{D6479407-9DBD-3B46-8B63-808AC5A71E56}"/>
          </ac:spMkLst>
        </pc:spChg>
        <pc:spChg chg="mod">
          <ac:chgData name="Andreas Biørn-Hansen" userId="f3adb44c-04fb-439e-8fac-7dab2e9da3ac" providerId="ADAL" clId="{AA15818F-2739-2B49-A35E-268CFDE933BD}" dt="2018-09-17T11:33:33.017" v="9037" actId="164"/>
          <ac:spMkLst>
            <pc:docMk/>
            <pc:sldMk cId="2063930198" sldId="679"/>
            <ac:spMk id="12" creationId="{6EFECFC4-53E7-C64F-ACCB-54A65B46B56E}"/>
          </ac:spMkLst>
        </pc:spChg>
        <pc:spChg chg="mod">
          <ac:chgData name="Andreas Biørn-Hansen" userId="f3adb44c-04fb-439e-8fac-7dab2e9da3ac" providerId="ADAL" clId="{AA15818F-2739-2B49-A35E-268CFDE933BD}" dt="2018-09-17T11:33:44.003" v="9040" actId="164"/>
          <ac:spMkLst>
            <pc:docMk/>
            <pc:sldMk cId="2063930198" sldId="679"/>
            <ac:spMk id="13" creationId="{4C385952-6BAE-4C4D-81B5-0811FDC1C131}"/>
          </ac:spMkLst>
        </pc:spChg>
        <pc:spChg chg="add mod">
          <ac:chgData name="Andreas Biørn-Hansen" userId="f3adb44c-04fb-439e-8fac-7dab2e9da3ac" providerId="ADAL" clId="{AA15818F-2739-2B49-A35E-268CFDE933BD}" dt="2018-09-17T11:34:18.124" v="9056" actId="20577"/>
          <ac:spMkLst>
            <pc:docMk/>
            <pc:sldMk cId="2063930198" sldId="679"/>
            <ac:spMk id="14" creationId="{ECBD777A-AB0E-F041-83C0-8D048F42940C}"/>
          </ac:spMkLst>
        </pc:spChg>
        <pc:spChg chg="mod">
          <ac:chgData name="Andreas Biørn-Hansen" userId="f3adb44c-04fb-439e-8fac-7dab2e9da3ac" providerId="ADAL" clId="{AA15818F-2739-2B49-A35E-268CFDE933BD}" dt="2018-09-17T11:34:38.442" v="9059" actId="164"/>
          <ac:spMkLst>
            <pc:docMk/>
            <pc:sldMk cId="2063930198" sldId="679"/>
            <ac:spMk id="16" creationId="{E0071A82-07E7-CB45-86FA-85CE261CD24C}"/>
          </ac:spMkLst>
        </pc:spChg>
        <pc:spChg chg="mod">
          <ac:chgData name="Andreas Biørn-Hansen" userId="f3adb44c-04fb-439e-8fac-7dab2e9da3ac" providerId="ADAL" clId="{AA15818F-2739-2B49-A35E-268CFDE933BD}" dt="2018-09-17T11:34:38.442" v="9059" actId="164"/>
          <ac:spMkLst>
            <pc:docMk/>
            <pc:sldMk cId="2063930198" sldId="679"/>
            <ac:spMk id="21" creationId="{64764A73-2606-8A4A-AE21-9E98875CB026}"/>
          </ac:spMkLst>
        </pc:spChg>
        <pc:grpChg chg="add mod">
          <ac:chgData name="Andreas Biørn-Hansen" userId="f3adb44c-04fb-439e-8fac-7dab2e9da3ac" providerId="ADAL" clId="{AA15818F-2739-2B49-A35E-268CFDE933BD}" dt="2018-09-17T11:33:33.017" v="9037" actId="164"/>
          <ac:grpSpMkLst>
            <pc:docMk/>
            <pc:sldMk cId="2063930198" sldId="679"/>
            <ac:grpSpMk id="4" creationId="{127DCD8C-8A35-8B43-9832-416FEDBFDCE4}"/>
          </ac:grpSpMkLst>
        </pc:grpChg>
        <pc:grpChg chg="add mod">
          <ac:chgData name="Andreas Biørn-Hansen" userId="f3adb44c-04fb-439e-8fac-7dab2e9da3ac" providerId="ADAL" clId="{AA15818F-2739-2B49-A35E-268CFDE933BD}" dt="2018-09-17T11:33:44.003" v="9040" actId="164"/>
          <ac:grpSpMkLst>
            <pc:docMk/>
            <pc:sldMk cId="2063930198" sldId="679"/>
            <ac:grpSpMk id="5" creationId="{14876249-F06A-4B4C-86B1-302FBEBB592E}"/>
          </ac:grpSpMkLst>
        </pc:grpChg>
        <pc:grpChg chg="add mod">
          <ac:chgData name="Andreas Biørn-Hansen" userId="f3adb44c-04fb-439e-8fac-7dab2e9da3ac" providerId="ADAL" clId="{AA15818F-2739-2B49-A35E-268CFDE933BD}" dt="2018-09-17T11:34:30.642" v="9058" actId="164"/>
          <ac:grpSpMkLst>
            <pc:docMk/>
            <pc:sldMk cId="2063930198" sldId="679"/>
            <ac:grpSpMk id="7" creationId="{EF7BDA39-27A9-9542-BC12-5176C31739E1}"/>
          </ac:grpSpMkLst>
        </pc:grpChg>
        <pc:grpChg chg="add mod">
          <ac:chgData name="Andreas Biørn-Hansen" userId="f3adb44c-04fb-439e-8fac-7dab2e9da3ac" providerId="ADAL" clId="{AA15818F-2739-2B49-A35E-268CFDE933BD}" dt="2018-09-17T11:34:38.442" v="9059" actId="164"/>
          <ac:grpSpMkLst>
            <pc:docMk/>
            <pc:sldMk cId="2063930198" sldId="679"/>
            <ac:grpSpMk id="10" creationId="{68F8AAAD-5574-374F-9D36-1004F9DCABF5}"/>
          </ac:grpSpMkLst>
        </pc:grpChg>
      </pc:sldChg>
      <pc:sldChg chg="addSp modSp add modAnim">
        <pc:chgData name="Andreas Biørn-Hansen" userId="f3adb44c-04fb-439e-8fac-7dab2e9da3ac" providerId="ADAL" clId="{AA15818F-2739-2B49-A35E-268CFDE933BD}" dt="2018-09-17T11:36:46.100" v="9113" actId="207"/>
        <pc:sldMkLst>
          <pc:docMk/>
          <pc:sldMk cId="3242570487" sldId="680"/>
        </pc:sldMkLst>
        <pc:spChg chg="mod">
          <ac:chgData name="Andreas Biørn-Hansen" userId="f3adb44c-04fb-439e-8fac-7dab2e9da3ac" providerId="ADAL" clId="{AA15818F-2739-2B49-A35E-268CFDE933BD}" dt="2018-09-17T11:36:04.387" v="9098" actId="164"/>
          <ac:spMkLst>
            <pc:docMk/>
            <pc:sldMk cId="3242570487" sldId="680"/>
            <ac:spMk id="2" creationId="{69CDB4D9-1AF3-A14D-BBFC-6E25A250F5DF}"/>
          </ac:spMkLst>
        </pc:spChg>
        <pc:spChg chg="mod">
          <ac:chgData name="Andreas Biørn-Hansen" userId="f3adb44c-04fb-439e-8fac-7dab2e9da3ac" providerId="ADAL" clId="{AA15818F-2739-2B49-A35E-268CFDE933BD}" dt="2018-09-17T11:36:06.494" v="9099" actId="164"/>
          <ac:spMkLst>
            <pc:docMk/>
            <pc:sldMk cId="3242570487" sldId="680"/>
            <ac:spMk id="3" creationId="{B9490FC0-EF03-2446-96E9-E8F9F90410EC}"/>
          </ac:spMkLst>
        </pc:spChg>
        <pc:spChg chg="mod">
          <ac:chgData name="Andreas Biørn-Hansen" userId="f3adb44c-04fb-439e-8fac-7dab2e9da3ac" providerId="ADAL" clId="{AA15818F-2739-2B49-A35E-268CFDE933BD}" dt="2018-09-17T11:36:06.494" v="9099" actId="164"/>
          <ac:spMkLst>
            <pc:docMk/>
            <pc:sldMk cId="3242570487" sldId="680"/>
            <ac:spMk id="4" creationId="{EEB3A5C5-F08F-5E48-BE8C-FA1539CEF2B3}"/>
          </ac:spMkLst>
        </pc:spChg>
        <pc:spChg chg="mod">
          <ac:chgData name="Andreas Biørn-Hansen" userId="f3adb44c-04fb-439e-8fac-7dab2e9da3ac" providerId="ADAL" clId="{AA15818F-2739-2B49-A35E-268CFDE933BD}" dt="2018-09-17T11:36:04.387" v="9098" actId="164"/>
          <ac:spMkLst>
            <pc:docMk/>
            <pc:sldMk cId="3242570487" sldId="680"/>
            <ac:spMk id="5" creationId="{20B58D9A-485F-3B46-A170-EA06AE53BCEF}"/>
          </ac:spMkLst>
        </pc:spChg>
        <pc:spChg chg="mod">
          <ac:chgData name="Andreas Biørn-Hansen" userId="f3adb44c-04fb-439e-8fac-7dab2e9da3ac" providerId="ADAL" clId="{AA15818F-2739-2B49-A35E-268CFDE933BD}" dt="2018-09-17T11:36:09.203" v="9100" actId="164"/>
          <ac:spMkLst>
            <pc:docMk/>
            <pc:sldMk cId="3242570487" sldId="680"/>
            <ac:spMk id="6" creationId="{DDAA638C-3726-1541-B3EE-B05B3E902833}"/>
          </ac:spMkLst>
        </pc:spChg>
        <pc:spChg chg="mod">
          <ac:chgData name="Andreas Biørn-Hansen" userId="f3adb44c-04fb-439e-8fac-7dab2e9da3ac" providerId="ADAL" clId="{AA15818F-2739-2B49-A35E-268CFDE933BD}" dt="2018-09-17T11:36:15.449" v="9103" actId="164"/>
          <ac:spMkLst>
            <pc:docMk/>
            <pc:sldMk cId="3242570487" sldId="680"/>
            <ac:spMk id="7" creationId="{7B653F9D-39F1-6144-B590-236CF47E2313}"/>
          </ac:spMkLst>
        </pc:spChg>
        <pc:spChg chg="mod">
          <ac:chgData name="Andreas Biørn-Hansen" userId="f3adb44c-04fb-439e-8fac-7dab2e9da3ac" providerId="ADAL" clId="{AA15818F-2739-2B49-A35E-268CFDE933BD}" dt="2018-09-17T11:36:11.309" v="9101" actId="164"/>
          <ac:spMkLst>
            <pc:docMk/>
            <pc:sldMk cId="3242570487" sldId="680"/>
            <ac:spMk id="8" creationId="{14332659-87A7-784F-A52D-CEEDCE151731}"/>
          </ac:spMkLst>
        </pc:spChg>
        <pc:spChg chg="mod">
          <ac:chgData name="Andreas Biørn-Hansen" userId="f3adb44c-04fb-439e-8fac-7dab2e9da3ac" providerId="ADAL" clId="{AA15818F-2739-2B49-A35E-268CFDE933BD}" dt="2018-09-17T11:36:17.331" v="9104" actId="164"/>
          <ac:spMkLst>
            <pc:docMk/>
            <pc:sldMk cId="3242570487" sldId="680"/>
            <ac:spMk id="9" creationId="{AC452C6D-C20D-D542-A309-49129105EB94}"/>
          </ac:spMkLst>
        </pc:spChg>
        <pc:spChg chg="mod">
          <ac:chgData name="Andreas Biørn-Hansen" userId="f3adb44c-04fb-439e-8fac-7dab2e9da3ac" providerId="ADAL" clId="{AA15818F-2739-2B49-A35E-268CFDE933BD}" dt="2018-09-17T11:36:09.203" v="9100" actId="164"/>
          <ac:spMkLst>
            <pc:docMk/>
            <pc:sldMk cId="3242570487" sldId="680"/>
            <ac:spMk id="10" creationId="{8888A658-3BA4-7244-901D-5CD83F5D1832}"/>
          </ac:spMkLst>
        </pc:spChg>
        <pc:spChg chg="mod">
          <ac:chgData name="Andreas Biørn-Hansen" userId="f3adb44c-04fb-439e-8fac-7dab2e9da3ac" providerId="ADAL" clId="{AA15818F-2739-2B49-A35E-268CFDE933BD}" dt="2018-09-17T11:36:11.309" v="9101" actId="164"/>
          <ac:spMkLst>
            <pc:docMk/>
            <pc:sldMk cId="3242570487" sldId="680"/>
            <ac:spMk id="11" creationId="{8F227075-F5FC-4E40-8D22-6878705F1BB0}"/>
          </ac:spMkLst>
        </pc:spChg>
        <pc:spChg chg="mod">
          <ac:chgData name="Andreas Biørn-Hansen" userId="f3adb44c-04fb-439e-8fac-7dab2e9da3ac" providerId="ADAL" clId="{AA15818F-2739-2B49-A35E-268CFDE933BD}" dt="2018-09-17T11:36:13.286" v="9102" actId="164"/>
          <ac:spMkLst>
            <pc:docMk/>
            <pc:sldMk cId="3242570487" sldId="680"/>
            <ac:spMk id="12" creationId="{D1533E78-E85B-0D43-9767-948C52A999BA}"/>
          </ac:spMkLst>
        </pc:spChg>
        <pc:spChg chg="mod">
          <ac:chgData name="Andreas Biørn-Hansen" userId="f3adb44c-04fb-439e-8fac-7dab2e9da3ac" providerId="ADAL" clId="{AA15818F-2739-2B49-A35E-268CFDE933BD}" dt="2018-09-17T11:36:13.286" v="9102" actId="164"/>
          <ac:spMkLst>
            <pc:docMk/>
            <pc:sldMk cId="3242570487" sldId="680"/>
            <ac:spMk id="13" creationId="{FC1EB255-387D-2040-9CED-94CF1EEC4EB5}"/>
          </ac:spMkLst>
        </pc:spChg>
        <pc:spChg chg="mod">
          <ac:chgData name="Andreas Biørn-Hansen" userId="f3adb44c-04fb-439e-8fac-7dab2e9da3ac" providerId="ADAL" clId="{AA15818F-2739-2B49-A35E-268CFDE933BD}" dt="2018-09-17T11:36:17.331" v="9104" actId="164"/>
          <ac:spMkLst>
            <pc:docMk/>
            <pc:sldMk cId="3242570487" sldId="680"/>
            <ac:spMk id="14" creationId="{4BBDC349-BDBA-6548-8990-25471D72AE05}"/>
          </ac:spMkLst>
        </pc:spChg>
        <pc:spChg chg="mod">
          <ac:chgData name="Andreas Biørn-Hansen" userId="f3adb44c-04fb-439e-8fac-7dab2e9da3ac" providerId="ADAL" clId="{AA15818F-2739-2B49-A35E-268CFDE933BD}" dt="2018-09-17T11:36:15.449" v="9103" actId="164"/>
          <ac:spMkLst>
            <pc:docMk/>
            <pc:sldMk cId="3242570487" sldId="680"/>
            <ac:spMk id="15" creationId="{A366BE05-47EF-A946-93CD-3362E6B2874D}"/>
          </ac:spMkLst>
        </pc:spChg>
        <pc:spChg chg="mod">
          <ac:chgData name="Andreas Biørn-Hansen" userId="f3adb44c-04fb-439e-8fac-7dab2e9da3ac" providerId="ADAL" clId="{AA15818F-2739-2B49-A35E-268CFDE933BD}" dt="2018-09-17T11:36:19.219" v="9105" actId="164"/>
          <ac:spMkLst>
            <pc:docMk/>
            <pc:sldMk cId="3242570487" sldId="680"/>
            <ac:spMk id="16" creationId="{6AE1EC33-6F9C-0F4A-8E39-EC96F159E465}"/>
          </ac:spMkLst>
        </pc:spChg>
        <pc:spChg chg="mod">
          <ac:chgData name="Andreas Biørn-Hansen" userId="f3adb44c-04fb-439e-8fac-7dab2e9da3ac" providerId="ADAL" clId="{AA15818F-2739-2B49-A35E-268CFDE933BD}" dt="2018-09-17T11:36:19.219" v="9105" actId="164"/>
          <ac:spMkLst>
            <pc:docMk/>
            <pc:sldMk cId="3242570487" sldId="680"/>
            <ac:spMk id="17" creationId="{E682F77A-C370-AF4A-833E-5098449A4F5A}"/>
          </ac:spMkLst>
        </pc:spChg>
        <pc:spChg chg="add mod">
          <ac:chgData name="Andreas Biørn-Hansen" userId="f3adb44c-04fb-439e-8fac-7dab2e9da3ac" providerId="ADAL" clId="{AA15818F-2739-2B49-A35E-268CFDE933BD}" dt="2018-09-17T11:35:22.680" v="9073" actId="20577"/>
          <ac:spMkLst>
            <pc:docMk/>
            <pc:sldMk cId="3242570487" sldId="680"/>
            <ac:spMk id="18" creationId="{E92F3930-20E9-F745-A2B3-C2CC04AE7DC9}"/>
          </ac:spMkLst>
        </pc:spChg>
        <pc:spChg chg="add mod">
          <ac:chgData name="Andreas Biørn-Hansen" userId="f3adb44c-04fb-439e-8fac-7dab2e9da3ac" providerId="ADAL" clId="{AA15818F-2739-2B49-A35E-268CFDE933BD}" dt="2018-09-17T11:35:33.768" v="9078" actId="1076"/>
          <ac:spMkLst>
            <pc:docMk/>
            <pc:sldMk cId="3242570487" sldId="680"/>
            <ac:spMk id="19" creationId="{84CB32B1-BE91-CC46-BD31-8941B6E98670}"/>
          </ac:spMkLst>
        </pc:spChg>
        <pc:spChg chg="add mod">
          <ac:chgData name="Andreas Biørn-Hansen" userId="f3adb44c-04fb-439e-8fac-7dab2e9da3ac" providerId="ADAL" clId="{AA15818F-2739-2B49-A35E-268CFDE933BD}" dt="2018-09-17T11:35:37.146" v="9080" actId="1076"/>
          <ac:spMkLst>
            <pc:docMk/>
            <pc:sldMk cId="3242570487" sldId="680"/>
            <ac:spMk id="20" creationId="{8B4C292F-97DB-DE4D-90E8-DF86D007C60E}"/>
          </ac:spMkLst>
        </pc:spChg>
        <pc:spChg chg="add mod">
          <ac:chgData name="Andreas Biørn-Hansen" userId="f3adb44c-04fb-439e-8fac-7dab2e9da3ac" providerId="ADAL" clId="{AA15818F-2739-2B49-A35E-268CFDE933BD}" dt="2018-09-17T11:35:48.420" v="9087" actId="1035"/>
          <ac:spMkLst>
            <pc:docMk/>
            <pc:sldMk cId="3242570487" sldId="680"/>
            <ac:spMk id="21" creationId="{21A20418-0212-754A-A0AD-3C2E58E0F37B}"/>
          </ac:spMkLst>
        </pc:spChg>
        <pc:spChg chg="add mod">
          <ac:chgData name="Andreas Biørn-Hansen" userId="f3adb44c-04fb-439e-8fac-7dab2e9da3ac" providerId="ADAL" clId="{AA15818F-2739-2B49-A35E-268CFDE933BD}" dt="2018-09-17T11:35:53.723" v="9089" actId="1076"/>
          <ac:spMkLst>
            <pc:docMk/>
            <pc:sldMk cId="3242570487" sldId="680"/>
            <ac:spMk id="22" creationId="{AB0D6097-660E-6A44-BB7B-66A5E333586A}"/>
          </ac:spMkLst>
        </pc:spChg>
        <pc:spChg chg="add mod">
          <ac:chgData name="Andreas Biørn-Hansen" userId="f3adb44c-04fb-439e-8fac-7dab2e9da3ac" providerId="ADAL" clId="{AA15818F-2739-2B49-A35E-268CFDE933BD}" dt="2018-09-17T11:35:58.571" v="9096" actId="20577"/>
          <ac:spMkLst>
            <pc:docMk/>
            <pc:sldMk cId="3242570487" sldId="680"/>
            <ac:spMk id="23" creationId="{76621711-0B8B-7249-B3D4-F6EFC7F4B644}"/>
          </ac:spMkLst>
        </pc:spChg>
        <pc:grpChg chg="add mod">
          <ac:chgData name="Andreas Biørn-Hansen" userId="f3adb44c-04fb-439e-8fac-7dab2e9da3ac" providerId="ADAL" clId="{AA15818F-2739-2B49-A35E-268CFDE933BD}" dt="2018-09-17T11:36:04.387" v="9098" actId="164"/>
          <ac:grpSpMkLst>
            <pc:docMk/>
            <pc:sldMk cId="3242570487" sldId="680"/>
            <ac:grpSpMk id="24" creationId="{5A332A0C-F525-4545-A45D-A17C5BDBEB75}"/>
          </ac:grpSpMkLst>
        </pc:grpChg>
        <pc:grpChg chg="add mod">
          <ac:chgData name="Andreas Biørn-Hansen" userId="f3adb44c-04fb-439e-8fac-7dab2e9da3ac" providerId="ADAL" clId="{AA15818F-2739-2B49-A35E-268CFDE933BD}" dt="2018-09-17T11:36:06.494" v="9099" actId="164"/>
          <ac:grpSpMkLst>
            <pc:docMk/>
            <pc:sldMk cId="3242570487" sldId="680"/>
            <ac:grpSpMk id="25" creationId="{0437F250-063A-D84F-931B-3CF5F13A96E5}"/>
          </ac:grpSpMkLst>
        </pc:grpChg>
        <pc:grpChg chg="add mod">
          <ac:chgData name="Andreas Biørn-Hansen" userId="f3adb44c-04fb-439e-8fac-7dab2e9da3ac" providerId="ADAL" clId="{AA15818F-2739-2B49-A35E-268CFDE933BD}" dt="2018-09-17T11:36:09.203" v="9100" actId="164"/>
          <ac:grpSpMkLst>
            <pc:docMk/>
            <pc:sldMk cId="3242570487" sldId="680"/>
            <ac:grpSpMk id="26" creationId="{5B9DBAC4-1CD0-3F4A-B1F4-3126AB349434}"/>
          </ac:grpSpMkLst>
        </pc:grpChg>
        <pc:grpChg chg="add mod">
          <ac:chgData name="Andreas Biørn-Hansen" userId="f3adb44c-04fb-439e-8fac-7dab2e9da3ac" providerId="ADAL" clId="{AA15818F-2739-2B49-A35E-268CFDE933BD}" dt="2018-09-17T11:36:11.309" v="9101" actId="164"/>
          <ac:grpSpMkLst>
            <pc:docMk/>
            <pc:sldMk cId="3242570487" sldId="680"/>
            <ac:grpSpMk id="27" creationId="{F9244DC2-E410-AD46-9FC6-05F587B359B4}"/>
          </ac:grpSpMkLst>
        </pc:grpChg>
        <pc:grpChg chg="add mod">
          <ac:chgData name="Andreas Biørn-Hansen" userId="f3adb44c-04fb-439e-8fac-7dab2e9da3ac" providerId="ADAL" clId="{AA15818F-2739-2B49-A35E-268CFDE933BD}" dt="2018-09-17T11:36:13.286" v="9102" actId="164"/>
          <ac:grpSpMkLst>
            <pc:docMk/>
            <pc:sldMk cId="3242570487" sldId="680"/>
            <ac:grpSpMk id="28" creationId="{9AA76317-2911-FD4B-AF3B-8A0D55D6DEC9}"/>
          </ac:grpSpMkLst>
        </pc:grpChg>
        <pc:grpChg chg="add mod">
          <ac:chgData name="Andreas Biørn-Hansen" userId="f3adb44c-04fb-439e-8fac-7dab2e9da3ac" providerId="ADAL" clId="{AA15818F-2739-2B49-A35E-268CFDE933BD}" dt="2018-09-17T11:36:15.449" v="9103" actId="164"/>
          <ac:grpSpMkLst>
            <pc:docMk/>
            <pc:sldMk cId="3242570487" sldId="680"/>
            <ac:grpSpMk id="29" creationId="{9621458E-ADBB-9E4F-97CD-F3DCAD975736}"/>
          </ac:grpSpMkLst>
        </pc:grpChg>
        <pc:grpChg chg="add mod">
          <ac:chgData name="Andreas Biørn-Hansen" userId="f3adb44c-04fb-439e-8fac-7dab2e9da3ac" providerId="ADAL" clId="{AA15818F-2739-2B49-A35E-268CFDE933BD}" dt="2018-09-17T11:36:17.331" v="9104" actId="164"/>
          <ac:grpSpMkLst>
            <pc:docMk/>
            <pc:sldMk cId="3242570487" sldId="680"/>
            <ac:grpSpMk id="30" creationId="{986A79CE-9BAD-F74E-BF30-80758ED7BBA1}"/>
          </ac:grpSpMkLst>
        </pc:grpChg>
        <pc:grpChg chg="add mod">
          <ac:chgData name="Andreas Biørn-Hansen" userId="f3adb44c-04fb-439e-8fac-7dab2e9da3ac" providerId="ADAL" clId="{AA15818F-2739-2B49-A35E-268CFDE933BD}" dt="2018-09-17T11:36:19.219" v="9105" actId="164"/>
          <ac:grpSpMkLst>
            <pc:docMk/>
            <pc:sldMk cId="3242570487" sldId="680"/>
            <ac:grpSpMk id="31" creationId="{53585FF7-B0C1-BD42-80F5-D62AA88E8366}"/>
          </ac:grpSpMkLst>
        </pc:grpChg>
      </pc:sldChg>
      <pc:sldChg chg="addSp delSp modSp add modAnim">
        <pc:chgData name="Andreas Biørn-Hansen" userId="f3adb44c-04fb-439e-8fac-7dab2e9da3ac" providerId="ADAL" clId="{AA15818F-2739-2B49-A35E-268CFDE933BD}" dt="2018-09-19T05:29:22.465" v="16331" actId="207"/>
        <pc:sldMkLst>
          <pc:docMk/>
          <pc:sldMk cId="2150596413" sldId="681"/>
        </pc:sldMkLst>
        <pc:spChg chg="add mod">
          <ac:chgData name="Andreas Biørn-Hansen" userId="f3adb44c-04fb-439e-8fac-7dab2e9da3ac" providerId="ADAL" clId="{AA15818F-2739-2B49-A35E-268CFDE933BD}" dt="2018-09-17T10:24:35.809" v="7111" actId="20577"/>
          <ac:spMkLst>
            <pc:docMk/>
            <pc:sldMk cId="2150596413" sldId="681"/>
            <ac:spMk id="2" creationId="{D1656F47-8B49-9B4E-8B4C-87B6212EEA32}"/>
          </ac:spMkLst>
        </pc:spChg>
        <pc:spChg chg="add mod">
          <ac:chgData name="Andreas Biørn-Hansen" userId="f3adb44c-04fb-439e-8fac-7dab2e9da3ac" providerId="ADAL" clId="{AA15818F-2739-2B49-A35E-268CFDE933BD}" dt="2018-09-17T10:24:40.817" v="7132" actId="20577"/>
          <ac:spMkLst>
            <pc:docMk/>
            <pc:sldMk cId="2150596413" sldId="681"/>
            <ac:spMk id="3" creationId="{2109E4E7-AAE2-A442-AB61-F66E84B336A3}"/>
          </ac:spMkLst>
        </pc:spChg>
        <pc:spChg chg="del">
          <ac:chgData name="Andreas Biørn-Hansen" userId="f3adb44c-04fb-439e-8fac-7dab2e9da3ac" providerId="ADAL" clId="{AA15818F-2739-2B49-A35E-268CFDE933BD}" dt="2018-09-17T10:15:00.181" v="6561" actId="478"/>
          <ac:spMkLst>
            <pc:docMk/>
            <pc:sldMk cId="2150596413" sldId="681"/>
            <ac:spMk id="5" creationId="{29B4C9D2-47FD-DC48-A8C5-7B97D6CA29ED}"/>
          </ac:spMkLst>
        </pc:spChg>
        <pc:spChg chg="del mod">
          <ac:chgData name="Andreas Biørn-Hansen" userId="f3adb44c-04fb-439e-8fac-7dab2e9da3ac" providerId="ADAL" clId="{AA15818F-2739-2B49-A35E-268CFDE933BD}" dt="2018-09-17T10:15:38.306" v="6600" actId="478"/>
          <ac:spMkLst>
            <pc:docMk/>
            <pc:sldMk cId="2150596413" sldId="681"/>
            <ac:spMk id="6" creationId="{F575D0D8-107A-FE41-A7D2-3117E3D7E7A2}"/>
          </ac:spMkLst>
        </pc:spChg>
        <pc:spChg chg="add mod">
          <ac:chgData name="Andreas Biørn-Hansen" userId="f3adb44c-04fb-439e-8fac-7dab2e9da3ac" providerId="ADAL" clId="{AA15818F-2739-2B49-A35E-268CFDE933BD}" dt="2018-09-17T10:23:57.345" v="7092" actId="1076"/>
          <ac:spMkLst>
            <pc:docMk/>
            <pc:sldMk cId="2150596413" sldId="681"/>
            <ac:spMk id="7" creationId="{E1D20C6E-A98A-744E-8D43-BD300227BDAE}"/>
          </ac:spMkLst>
        </pc:spChg>
        <pc:spChg chg="add mod">
          <ac:chgData name="Andreas Biørn-Hansen" userId="f3adb44c-04fb-439e-8fac-7dab2e9da3ac" providerId="ADAL" clId="{AA15818F-2739-2B49-A35E-268CFDE933BD}" dt="2018-09-19T05:29:22.465" v="16331" actId="207"/>
          <ac:spMkLst>
            <pc:docMk/>
            <pc:sldMk cId="2150596413" sldId="681"/>
            <ac:spMk id="8" creationId="{2633BE11-EE8A-F44A-83BB-CDBE0A7DA0BB}"/>
          </ac:spMkLst>
        </pc:spChg>
        <pc:spChg chg="mod">
          <ac:chgData name="Andreas Biørn-Hansen" userId="f3adb44c-04fb-439e-8fac-7dab2e9da3ac" providerId="ADAL" clId="{AA15818F-2739-2B49-A35E-268CFDE933BD}" dt="2018-09-17T10:23:57.345" v="7092" actId="1076"/>
          <ac:spMkLst>
            <pc:docMk/>
            <pc:sldMk cId="2150596413" sldId="681"/>
            <ac:spMk id="9" creationId="{720F8C98-D746-BB41-94C2-46FD31FE6E92}"/>
          </ac:spMkLst>
        </pc:spChg>
        <pc:spChg chg="del mod">
          <ac:chgData name="Andreas Biørn-Hansen" userId="f3adb44c-04fb-439e-8fac-7dab2e9da3ac" providerId="ADAL" clId="{AA15818F-2739-2B49-A35E-268CFDE933BD}" dt="2018-09-17T10:15:38.306" v="6600" actId="478"/>
          <ac:spMkLst>
            <pc:docMk/>
            <pc:sldMk cId="2150596413" sldId="681"/>
            <ac:spMk id="10" creationId="{017C00D8-ACF8-B147-8B7D-9D174E3845B2}"/>
          </ac:spMkLst>
        </pc:spChg>
        <pc:spChg chg="mod">
          <ac:chgData name="Andreas Biørn-Hansen" userId="f3adb44c-04fb-439e-8fac-7dab2e9da3ac" providerId="ADAL" clId="{AA15818F-2739-2B49-A35E-268CFDE933BD}" dt="2018-09-17T10:23:54.147" v="7091" actId="1076"/>
          <ac:spMkLst>
            <pc:docMk/>
            <pc:sldMk cId="2150596413" sldId="681"/>
            <ac:spMk id="27" creationId="{6774B17C-A847-D846-A5D4-290DA7DE2F4F}"/>
          </ac:spMkLst>
        </pc:spChg>
      </pc:sldChg>
      <pc:sldChg chg="addSp delSp modSp add addAnim delAnim modAnim">
        <pc:chgData name="Andreas Biørn-Hansen" userId="f3adb44c-04fb-439e-8fac-7dab2e9da3ac" providerId="ADAL" clId="{AA15818F-2739-2B49-A35E-268CFDE933BD}" dt="2018-09-18T10:01:18.185" v="14206" actId="20577"/>
        <pc:sldMkLst>
          <pc:docMk/>
          <pc:sldMk cId="3004463393" sldId="682"/>
        </pc:sldMkLst>
        <pc:spChg chg="mod">
          <ac:chgData name="Andreas Biørn-Hansen" userId="f3adb44c-04fb-439e-8fac-7dab2e9da3ac" providerId="ADAL" clId="{AA15818F-2739-2B49-A35E-268CFDE933BD}" dt="2018-09-17T11:42:01.674" v="9129" actId="20577"/>
          <ac:spMkLst>
            <pc:docMk/>
            <pc:sldMk cId="3004463393" sldId="682"/>
            <ac:spMk id="2" creationId="{67077D78-52A4-074C-BE12-A10E04074470}"/>
          </ac:spMkLst>
        </pc:spChg>
        <pc:spChg chg="del">
          <ac:chgData name="Andreas Biørn-Hansen" userId="f3adb44c-04fb-439e-8fac-7dab2e9da3ac" providerId="ADAL" clId="{AA15818F-2739-2B49-A35E-268CFDE933BD}" dt="2018-09-17T10:27:27.053" v="7185" actId="478"/>
          <ac:spMkLst>
            <pc:docMk/>
            <pc:sldMk cId="3004463393" sldId="682"/>
            <ac:spMk id="3" creationId="{42545DA2-88D0-D341-83BC-65C266E849B1}"/>
          </ac:spMkLst>
        </pc:spChg>
        <pc:spChg chg="add del">
          <ac:chgData name="Andreas Biørn-Hansen" userId="f3adb44c-04fb-439e-8fac-7dab2e9da3ac" providerId="ADAL" clId="{AA15818F-2739-2B49-A35E-268CFDE933BD}" dt="2018-09-17T10:41:46.217" v="7349" actId="20577"/>
          <ac:spMkLst>
            <pc:docMk/>
            <pc:sldMk cId="3004463393" sldId="682"/>
            <ac:spMk id="4" creationId="{3D77B0A6-6657-2A4D-9044-68DCB0E40DDC}"/>
          </ac:spMkLst>
        </pc:spChg>
        <pc:spChg chg="add mod">
          <ac:chgData name="Andreas Biørn-Hansen" userId="f3adb44c-04fb-439e-8fac-7dab2e9da3ac" providerId="ADAL" clId="{AA15818F-2739-2B49-A35E-268CFDE933BD}" dt="2018-09-17T11:21:16.787" v="8658" actId="20577"/>
          <ac:spMkLst>
            <pc:docMk/>
            <pc:sldMk cId="3004463393" sldId="682"/>
            <ac:spMk id="5" creationId="{47273176-3B89-6E46-8C97-4CBFBEAFB63F}"/>
          </ac:spMkLst>
        </pc:spChg>
        <pc:spChg chg="del">
          <ac:chgData name="Andreas Biørn-Hansen" userId="f3adb44c-04fb-439e-8fac-7dab2e9da3ac" providerId="ADAL" clId="{AA15818F-2739-2B49-A35E-268CFDE933BD}" dt="2018-09-17T10:27:25.410" v="7184" actId="478"/>
          <ac:spMkLst>
            <pc:docMk/>
            <pc:sldMk cId="3004463393" sldId="682"/>
            <ac:spMk id="8" creationId="{DF4891A7-7877-EC44-8A3F-86195236B72B}"/>
          </ac:spMkLst>
        </pc:spChg>
        <pc:spChg chg="del">
          <ac:chgData name="Andreas Biørn-Hansen" userId="f3adb44c-04fb-439e-8fac-7dab2e9da3ac" providerId="ADAL" clId="{AA15818F-2739-2B49-A35E-268CFDE933BD}" dt="2018-09-17T10:27:25.410" v="7184" actId="478"/>
          <ac:spMkLst>
            <pc:docMk/>
            <pc:sldMk cId="3004463393" sldId="682"/>
            <ac:spMk id="9" creationId="{D6479407-9DBD-3B46-8B63-808AC5A71E56}"/>
          </ac:spMkLst>
        </pc:spChg>
        <pc:spChg chg="add del mod">
          <ac:chgData name="Andreas Biørn-Hansen" userId="f3adb44c-04fb-439e-8fac-7dab2e9da3ac" providerId="ADAL" clId="{AA15818F-2739-2B49-A35E-268CFDE933BD}" dt="2018-09-17T11:02:18.444" v="8306" actId="20577"/>
          <ac:spMkLst>
            <pc:docMk/>
            <pc:sldMk cId="3004463393" sldId="682"/>
            <ac:spMk id="11" creationId="{FA05ADA5-9CA4-9A46-8552-98C00BF7106F}"/>
          </ac:spMkLst>
        </pc:spChg>
        <pc:spChg chg="del">
          <ac:chgData name="Andreas Biørn-Hansen" userId="f3adb44c-04fb-439e-8fac-7dab2e9da3ac" providerId="ADAL" clId="{AA15818F-2739-2B49-A35E-268CFDE933BD}" dt="2018-09-17T10:27:25.410" v="7184" actId="478"/>
          <ac:spMkLst>
            <pc:docMk/>
            <pc:sldMk cId="3004463393" sldId="682"/>
            <ac:spMk id="12" creationId="{6EFECFC4-53E7-C64F-ACCB-54A65B46B56E}"/>
          </ac:spMkLst>
        </pc:spChg>
        <pc:spChg chg="del">
          <ac:chgData name="Andreas Biørn-Hansen" userId="f3adb44c-04fb-439e-8fac-7dab2e9da3ac" providerId="ADAL" clId="{AA15818F-2739-2B49-A35E-268CFDE933BD}" dt="2018-09-17T10:27:25.410" v="7184" actId="478"/>
          <ac:spMkLst>
            <pc:docMk/>
            <pc:sldMk cId="3004463393" sldId="682"/>
            <ac:spMk id="13" creationId="{4C385952-6BAE-4C4D-81B5-0811FDC1C131}"/>
          </ac:spMkLst>
        </pc:spChg>
        <pc:spChg chg="add del mod">
          <ac:chgData name="Andreas Biørn-Hansen" userId="f3adb44c-04fb-439e-8fac-7dab2e9da3ac" providerId="ADAL" clId="{AA15818F-2739-2B49-A35E-268CFDE933BD}" dt="2018-09-17T11:02:18.444" v="8306" actId="20577"/>
          <ac:spMkLst>
            <pc:docMk/>
            <pc:sldMk cId="3004463393" sldId="682"/>
            <ac:spMk id="14" creationId="{B8362B96-94C6-A840-A682-4ED621F5DB0B}"/>
          </ac:spMkLst>
        </pc:spChg>
        <pc:spChg chg="add mod">
          <ac:chgData name="Andreas Biørn-Hansen" userId="f3adb44c-04fb-439e-8fac-7dab2e9da3ac" providerId="ADAL" clId="{AA15818F-2739-2B49-A35E-268CFDE933BD}" dt="2018-09-17T11:42:22.163" v="9143" actId="20577"/>
          <ac:spMkLst>
            <pc:docMk/>
            <pc:sldMk cId="3004463393" sldId="682"/>
            <ac:spMk id="15" creationId="{974F1E86-7FC1-9A49-BFCC-070D7543380C}"/>
          </ac:spMkLst>
        </pc:spChg>
        <pc:spChg chg="mod">
          <ac:chgData name="Andreas Biørn-Hansen" userId="f3adb44c-04fb-439e-8fac-7dab2e9da3ac" providerId="ADAL" clId="{AA15818F-2739-2B49-A35E-268CFDE933BD}" dt="2018-09-17T11:42:10.800" v="9134" actId="20577"/>
          <ac:spMkLst>
            <pc:docMk/>
            <pc:sldMk cId="3004463393" sldId="682"/>
            <ac:spMk id="16" creationId="{E0071A82-07E7-CB45-86FA-85CE261CD24C}"/>
          </ac:spMkLst>
        </pc:spChg>
        <pc:spChg chg="add mod">
          <ac:chgData name="Andreas Biørn-Hansen" userId="f3adb44c-04fb-439e-8fac-7dab2e9da3ac" providerId="ADAL" clId="{AA15818F-2739-2B49-A35E-268CFDE933BD}" dt="2018-09-17T11:07:00.223" v="8361" actId="164"/>
          <ac:spMkLst>
            <pc:docMk/>
            <pc:sldMk cId="3004463393" sldId="682"/>
            <ac:spMk id="20" creationId="{9B45CA7A-783A-1144-9E9F-82DD41B8AADF}"/>
          </ac:spMkLst>
        </pc:spChg>
        <pc:spChg chg="del">
          <ac:chgData name="Andreas Biørn-Hansen" userId="f3adb44c-04fb-439e-8fac-7dab2e9da3ac" providerId="ADAL" clId="{AA15818F-2739-2B49-A35E-268CFDE933BD}" dt="2018-09-17T10:27:27.053" v="7185" actId="478"/>
          <ac:spMkLst>
            <pc:docMk/>
            <pc:sldMk cId="3004463393" sldId="682"/>
            <ac:spMk id="21" creationId="{64764A73-2606-8A4A-AE21-9E98875CB026}"/>
          </ac:spMkLst>
        </pc:spChg>
        <pc:spChg chg="add mod">
          <ac:chgData name="Andreas Biørn-Hansen" userId="f3adb44c-04fb-439e-8fac-7dab2e9da3ac" providerId="ADAL" clId="{AA15818F-2739-2B49-A35E-268CFDE933BD}" dt="2018-09-17T11:07:00.223" v="8361" actId="164"/>
          <ac:spMkLst>
            <pc:docMk/>
            <pc:sldMk cId="3004463393" sldId="682"/>
            <ac:spMk id="22" creationId="{AED0B58A-D8EA-7E42-8F1E-BCEC10080050}"/>
          </ac:spMkLst>
        </pc:spChg>
        <pc:spChg chg="add mod">
          <ac:chgData name="Andreas Biørn-Hansen" userId="f3adb44c-04fb-439e-8fac-7dab2e9da3ac" providerId="ADAL" clId="{AA15818F-2739-2B49-A35E-268CFDE933BD}" dt="2018-09-17T11:07:06.214" v="8363" actId="164"/>
          <ac:spMkLst>
            <pc:docMk/>
            <pc:sldMk cId="3004463393" sldId="682"/>
            <ac:spMk id="23" creationId="{5D362621-9706-504B-9372-2A49A3370515}"/>
          </ac:spMkLst>
        </pc:spChg>
        <pc:spChg chg="add mod">
          <ac:chgData name="Andreas Biørn-Hansen" userId="f3adb44c-04fb-439e-8fac-7dab2e9da3ac" providerId="ADAL" clId="{AA15818F-2739-2B49-A35E-268CFDE933BD}" dt="2018-09-17T11:07:06.214" v="8363" actId="164"/>
          <ac:spMkLst>
            <pc:docMk/>
            <pc:sldMk cId="3004463393" sldId="682"/>
            <ac:spMk id="24" creationId="{683BFD33-81FC-5147-AA75-5F2DB5839E16}"/>
          </ac:spMkLst>
        </pc:spChg>
        <pc:spChg chg="add mod">
          <ac:chgData name="Andreas Biørn-Hansen" userId="f3adb44c-04fb-439e-8fac-7dab2e9da3ac" providerId="ADAL" clId="{AA15818F-2739-2B49-A35E-268CFDE933BD}" dt="2018-09-17T11:07:19.269" v="8365" actId="164"/>
          <ac:spMkLst>
            <pc:docMk/>
            <pc:sldMk cId="3004463393" sldId="682"/>
            <ac:spMk id="25" creationId="{8A3B7FD1-35C1-3D46-A3CC-2527EA036C68}"/>
          </ac:spMkLst>
        </pc:spChg>
        <pc:spChg chg="add mod">
          <ac:chgData name="Andreas Biørn-Hansen" userId="f3adb44c-04fb-439e-8fac-7dab2e9da3ac" providerId="ADAL" clId="{AA15818F-2739-2B49-A35E-268CFDE933BD}" dt="2018-09-17T11:07:25.566" v="8367" actId="164"/>
          <ac:spMkLst>
            <pc:docMk/>
            <pc:sldMk cId="3004463393" sldId="682"/>
            <ac:spMk id="26" creationId="{31E17DE0-A956-6449-B253-EC3493A4A0B2}"/>
          </ac:spMkLst>
        </pc:spChg>
        <pc:spChg chg="mod">
          <ac:chgData name="Andreas Biørn-Hansen" userId="f3adb44c-04fb-439e-8fac-7dab2e9da3ac" providerId="ADAL" clId="{AA15818F-2739-2B49-A35E-268CFDE933BD}" dt="2018-09-18T08:41:01.771" v="13025" actId="2711"/>
          <ac:spMkLst>
            <pc:docMk/>
            <pc:sldMk cId="3004463393" sldId="682"/>
            <ac:spMk id="27" creationId="{6774B17C-A847-D846-A5D4-290DA7DE2F4F}"/>
          </ac:spMkLst>
        </pc:spChg>
        <pc:spChg chg="add del">
          <ac:chgData name="Andreas Biørn-Hansen" userId="f3adb44c-04fb-439e-8fac-7dab2e9da3ac" providerId="ADAL" clId="{AA15818F-2739-2B49-A35E-268CFDE933BD}" dt="2018-09-17T11:06:38.336" v="8355" actId="478"/>
          <ac:spMkLst>
            <pc:docMk/>
            <pc:sldMk cId="3004463393" sldId="682"/>
            <ac:spMk id="28" creationId="{6A09DD6E-7A5F-844F-A2FB-374A23BB3ABA}"/>
          </ac:spMkLst>
        </pc:spChg>
        <pc:spChg chg="add del">
          <ac:chgData name="Andreas Biørn-Hansen" userId="f3adb44c-04fb-439e-8fac-7dab2e9da3ac" providerId="ADAL" clId="{AA15818F-2739-2B49-A35E-268CFDE933BD}" dt="2018-09-17T11:06:38.336" v="8355" actId="478"/>
          <ac:spMkLst>
            <pc:docMk/>
            <pc:sldMk cId="3004463393" sldId="682"/>
            <ac:spMk id="29" creationId="{DE22C736-61C1-6845-B918-868F97F52052}"/>
          </ac:spMkLst>
        </pc:spChg>
        <pc:spChg chg="add mod">
          <ac:chgData name="Andreas Biørn-Hansen" userId="f3adb44c-04fb-439e-8fac-7dab2e9da3ac" providerId="ADAL" clId="{AA15818F-2739-2B49-A35E-268CFDE933BD}" dt="2018-09-17T11:08:46.398" v="8378" actId="14100"/>
          <ac:spMkLst>
            <pc:docMk/>
            <pc:sldMk cId="3004463393" sldId="682"/>
            <ac:spMk id="30" creationId="{46C07C3E-705A-8649-809B-F7B0545B0C89}"/>
          </ac:spMkLst>
        </pc:spChg>
        <pc:spChg chg="add mod">
          <ac:chgData name="Andreas Biørn-Hansen" userId="f3adb44c-04fb-439e-8fac-7dab2e9da3ac" providerId="ADAL" clId="{AA15818F-2739-2B49-A35E-268CFDE933BD}" dt="2018-09-17T11:08:51.856" v="8380" actId="14100"/>
          <ac:spMkLst>
            <pc:docMk/>
            <pc:sldMk cId="3004463393" sldId="682"/>
            <ac:spMk id="31" creationId="{0ADA5E3A-02C9-AE48-91C6-60B7A00463D8}"/>
          </ac:spMkLst>
        </pc:spChg>
        <pc:spChg chg="add mod">
          <ac:chgData name="Andreas Biørn-Hansen" userId="f3adb44c-04fb-439e-8fac-7dab2e9da3ac" providerId="ADAL" clId="{AA15818F-2739-2B49-A35E-268CFDE933BD}" dt="2018-09-17T11:42:05.689" v="9131" actId="1076"/>
          <ac:spMkLst>
            <pc:docMk/>
            <pc:sldMk cId="3004463393" sldId="682"/>
            <ac:spMk id="33" creationId="{C6F46E3C-7A76-8648-9F94-7FDF05C94C96}"/>
          </ac:spMkLst>
        </pc:spChg>
        <pc:spChg chg="add mod">
          <ac:chgData name="Andreas Biørn-Hansen" userId="f3adb44c-04fb-439e-8fac-7dab2e9da3ac" providerId="ADAL" clId="{AA15818F-2739-2B49-A35E-268CFDE933BD}" dt="2018-09-17T11:42:16.326" v="9141" actId="20577"/>
          <ac:spMkLst>
            <pc:docMk/>
            <pc:sldMk cId="3004463393" sldId="682"/>
            <ac:spMk id="34" creationId="{52A4C844-D4FB-7141-830A-D4E5925AB624}"/>
          </ac:spMkLst>
        </pc:spChg>
        <pc:spChg chg="add mod">
          <ac:chgData name="Andreas Biørn-Hansen" userId="f3adb44c-04fb-439e-8fac-7dab2e9da3ac" providerId="ADAL" clId="{AA15818F-2739-2B49-A35E-268CFDE933BD}" dt="2018-09-17T11:42:26.155" v="9145" actId="1076"/>
          <ac:spMkLst>
            <pc:docMk/>
            <pc:sldMk cId="3004463393" sldId="682"/>
            <ac:spMk id="35" creationId="{1D4E965F-0A33-D146-86C7-1ECD8372E4A3}"/>
          </ac:spMkLst>
        </pc:spChg>
        <pc:spChg chg="add del mod">
          <ac:chgData name="Andreas Biørn-Hansen" userId="f3adb44c-04fb-439e-8fac-7dab2e9da3ac" providerId="ADAL" clId="{AA15818F-2739-2B49-A35E-268CFDE933BD}" dt="2018-09-17T12:50:36.075" v="11238" actId="20577"/>
          <ac:spMkLst>
            <pc:docMk/>
            <pc:sldMk cId="3004463393" sldId="682"/>
            <ac:spMk id="36" creationId="{F5CFD99B-C303-E642-8A15-EC7E9CD0902D}"/>
          </ac:spMkLst>
        </pc:spChg>
        <pc:spChg chg="add mod">
          <ac:chgData name="Andreas Biørn-Hansen" userId="f3adb44c-04fb-439e-8fac-7dab2e9da3ac" providerId="ADAL" clId="{AA15818F-2739-2B49-A35E-268CFDE933BD}" dt="2018-09-18T10:01:18.185" v="14206" actId="20577"/>
          <ac:spMkLst>
            <pc:docMk/>
            <pc:sldMk cId="3004463393" sldId="682"/>
            <ac:spMk id="37" creationId="{FE78D5B5-05C1-314E-8A6D-20E454539045}"/>
          </ac:spMkLst>
        </pc:spChg>
        <pc:grpChg chg="add mod">
          <ac:chgData name="Andreas Biørn-Hansen" userId="f3adb44c-04fb-439e-8fac-7dab2e9da3ac" providerId="ADAL" clId="{AA15818F-2739-2B49-A35E-268CFDE933BD}" dt="2018-09-17T11:07:00.223" v="8361" actId="164"/>
          <ac:grpSpMkLst>
            <pc:docMk/>
            <pc:sldMk cId="3004463393" sldId="682"/>
            <ac:grpSpMk id="6" creationId="{56A5F5C3-A8B2-6546-B0E0-D585A7572971}"/>
          </ac:grpSpMkLst>
        </pc:grpChg>
        <pc:grpChg chg="add mod">
          <ac:chgData name="Andreas Biørn-Hansen" userId="f3adb44c-04fb-439e-8fac-7dab2e9da3ac" providerId="ADAL" clId="{AA15818F-2739-2B49-A35E-268CFDE933BD}" dt="2018-09-17T11:07:06.214" v="8363" actId="164"/>
          <ac:grpSpMkLst>
            <pc:docMk/>
            <pc:sldMk cId="3004463393" sldId="682"/>
            <ac:grpSpMk id="7" creationId="{BBC66245-051C-C94A-AFE1-D6DD437B93AD}"/>
          </ac:grpSpMkLst>
        </pc:grpChg>
        <pc:grpChg chg="add mod">
          <ac:chgData name="Andreas Biørn-Hansen" userId="f3adb44c-04fb-439e-8fac-7dab2e9da3ac" providerId="ADAL" clId="{AA15818F-2739-2B49-A35E-268CFDE933BD}" dt="2018-09-17T11:07:19.269" v="8365" actId="164"/>
          <ac:grpSpMkLst>
            <pc:docMk/>
            <pc:sldMk cId="3004463393" sldId="682"/>
            <ac:grpSpMk id="10" creationId="{2ECB1F40-E7E6-6142-B547-824ADA042B3F}"/>
          </ac:grpSpMkLst>
        </pc:grpChg>
        <pc:grpChg chg="add mod">
          <ac:chgData name="Andreas Biørn-Hansen" userId="f3adb44c-04fb-439e-8fac-7dab2e9da3ac" providerId="ADAL" clId="{AA15818F-2739-2B49-A35E-268CFDE933BD}" dt="2018-09-17T11:07:25.566" v="8367" actId="164"/>
          <ac:grpSpMkLst>
            <pc:docMk/>
            <pc:sldMk cId="3004463393" sldId="682"/>
            <ac:grpSpMk id="32" creationId="{4BDCB247-6334-CA49-8728-4725BE442A84}"/>
          </ac:grpSpMkLst>
        </pc:grpChg>
        <pc:graphicFrameChg chg="add del">
          <ac:chgData name="Andreas Biørn-Hansen" userId="f3adb44c-04fb-439e-8fac-7dab2e9da3ac" providerId="ADAL" clId="{AA15818F-2739-2B49-A35E-268CFDE933BD}" dt="2018-09-17T10:44:00.949" v="7434" actId="20577"/>
          <ac:graphicFrameMkLst>
            <pc:docMk/>
            <pc:sldMk cId="3004463393" sldId="682"/>
            <ac:graphicFrameMk id="17" creationId="{A460AEDD-E83A-4049-92E6-4FC758F9DC55}"/>
          </ac:graphicFrameMkLst>
        </pc:graphicFrameChg>
        <pc:graphicFrameChg chg="add mod">
          <ac:chgData name="Andreas Biørn-Hansen" userId="f3adb44c-04fb-439e-8fac-7dab2e9da3ac" providerId="ADAL" clId="{AA15818F-2739-2B49-A35E-268CFDE933BD}" dt="2018-09-17T10:44:20.430" v="7438" actId="1076"/>
          <ac:graphicFrameMkLst>
            <pc:docMk/>
            <pc:sldMk cId="3004463393" sldId="682"/>
            <ac:graphicFrameMk id="18" creationId="{F1980A32-968E-AC41-BCB1-2C4E9D536C59}"/>
          </ac:graphicFrameMkLst>
        </pc:graphicFrameChg>
        <pc:graphicFrameChg chg="add del mod modGraphic">
          <ac:chgData name="Andreas Biørn-Hansen" userId="f3adb44c-04fb-439e-8fac-7dab2e9da3ac" providerId="ADAL" clId="{AA15818F-2739-2B49-A35E-268CFDE933BD}" dt="2018-09-17T11:02:16.878" v="8305" actId="478"/>
          <ac:graphicFrameMkLst>
            <pc:docMk/>
            <pc:sldMk cId="3004463393" sldId="682"/>
            <ac:graphicFrameMk id="19" creationId="{AC0D2680-855C-7C45-870B-E3F522F9DD37}"/>
          </ac:graphicFrameMkLst>
        </pc:graphicFrameChg>
      </pc:sldChg>
      <pc:sldChg chg="addSp delSp modSp add modAnim">
        <pc:chgData name="Andreas Biørn-Hansen" userId="f3adb44c-04fb-439e-8fac-7dab2e9da3ac" providerId="ADAL" clId="{AA15818F-2739-2B49-A35E-268CFDE933BD}" dt="2018-09-17T11:43:44.458" v="9163" actId="207"/>
        <pc:sldMkLst>
          <pc:docMk/>
          <pc:sldMk cId="302749784" sldId="683"/>
        </pc:sldMkLst>
        <pc:spChg chg="add mod">
          <ac:chgData name="Andreas Biørn-Hansen" userId="f3adb44c-04fb-439e-8fac-7dab2e9da3ac" providerId="ADAL" clId="{AA15818F-2739-2B49-A35E-268CFDE933BD}" dt="2018-09-17T11:10:36.938" v="8502" actId="20577"/>
          <ac:spMkLst>
            <pc:docMk/>
            <pc:sldMk cId="302749784" sldId="683"/>
            <ac:spMk id="4" creationId="{427A6CEF-92A8-0B47-AA86-7CC9C6F7115F}"/>
          </ac:spMkLst>
        </pc:spChg>
        <pc:spChg chg="add mod">
          <ac:chgData name="Andreas Biørn-Hansen" userId="f3adb44c-04fb-439e-8fac-7dab2e9da3ac" providerId="ADAL" clId="{AA15818F-2739-2B49-A35E-268CFDE933BD}" dt="2018-09-17T11:02:44.756" v="8317" actId="2711"/>
          <ac:spMkLst>
            <pc:docMk/>
            <pc:sldMk cId="302749784" sldId="683"/>
            <ac:spMk id="5" creationId="{691ACA84-C92D-6A4E-9F84-2B2C2379DE2A}"/>
          </ac:spMkLst>
        </pc:spChg>
        <pc:spChg chg="add mod">
          <ac:chgData name="Andreas Biørn-Hansen" userId="f3adb44c-04fb-439e-8fac-7dab2e9da3ac" providerId="ADAL" clId="{AA15818F-2739-2B49-A35E-268CFDE933BD}" dt="2018-09-17T11:09:59.567" v="8381" actId="1076"/>
          <ac:spMkLst>
            <pc:docMk/>
            <pc:sldMk cId="302749784" sldId="683"/>
            <ac:spMk id="6" creationId="{A9093C84-0689-6549-93E3-489A7C619F48}"/>
          </ac:spMkLst>
        </pc:spChg>
        <pc:spChg chg="add mod">
          <ac:chgData name="Andreas Biørn-Hansen" userId="f3adb44c-04fb-439e-8fac-7dab2e9da3ac" providerId="ADAL" clId="{AA15818F-2739-2B49-A35E-268CFDE933BD}" dt="2018-09-17T11:43:13.592" v="9147" actId="20577"/>
          <ac:spMkLst>
            <pc:docMk/>
            <pc:sldMk cId="302749784" sldId="683"/>
            <ac:spMk id="7" creationId="{BAF95EF3-C020-3B4B-A599-21C0A05133DE}"/>
          </ac:spMkLst>
        </pc:spChg>
        <pc:spChg chg="add mod">
          <ac:chgData name="Andreas Biørn-Hansen" userId="f3adb44c-04fb-439e-8fac-7dab2e9da3ac" providerId="ADAL" clId="{AA15818F-2739-2B49-A35E-268CFDE933BD}" dt="2018-09-17T11:43:15.029" v="9148" actId="20577"/>
          <ac:spMkLst>
            <pc:docMk/>
            <pc:sldMk cId="302749784" sldId="683"/>
            <ac:spMk id="8" creationId="{FB6AA528-7A55-B441-BB45-C4B4B1FF2A1D}"/>
          </ac:spMkLst>
        </pc:spChg>
        <pc:spChg chg="add mod">
          <ac:chgData name="Andreas Biørn-Hansen" userId="f3adb44c-04fb-439e-8fac-7dab2e9da3ac" providerId="ADAL" clId="{AA15818F-2739-2B49-A35E-268CFDE933BD}" dt="2018-09-17T11:10:29.250" v="8469" actId="20577"/>
          <ac:spMkLst>
            <pc:docMk/>
            <pc:sldMk cId="302749784" sldId="683"/>
            <ac:spMk id="9" creationId="{4B8FA169-2252-5F40-AB9B-58DB5DB07C19}"/>
          </ac:spMkLst>
        </pc:spChg>
        <pc:spChg chg="add mod">
          <ac:chgData name="Andreas Biørn-Hansen" userId="f3adb44c-04fb-439e-8fac-7dab2e9da3ac" providerId="ADAL" clId="{AA15818F-2739-2B49-A35E-268CFDE933BD}" dt="2018-09-17T11:20:16.832" v="8565" actId="113"/>
          <ac:spMkLst>
            <pc:docMk/>
            <pc:sldMk cId="302749784" sldId="683"/>
            <ac:spMk id="10" creationId="{D0723C0A-5CBC-9E4A-A7C4-901818C5CCA3}"/>
          </ac:spMkLst>
        </pc:spChg>
        <pc:spChg chg="mod topLvl">
          <ac:chgData name="Andreas Biørn-Hansen" userId="f3adb44c-04fb-439e-8fac-7dab2e9da3ac" providerId="ADAL" clId="{AA15818F-2739-2B49-A35E-268CFDE933BD}" dt="2018-09-17T11:22:32.038" v="8676" actId="164"/>
          <ac:spMkLst>
            <pc:docMk/>
            <pc:sldMk cId="302749784" sldId="683"/>
            <ac:spMk id="12" creationId="{AB6DD7D0-D02A-AE44-A883-F17FEF57EF1B}"/>
          </ac:spMkLst>
        </pc:spChg>
        <pc:spChg chg="mod topLvl">
          <ac:chgData name="Andreas Biørn-Hansen" userId="f3adb44c-04fb-439e-8fac-7dab2e9da3ac" providerId="ADAL" clId="{AA15818F-2739-2B49-A35E-268CFDE933BD}" dt="2018-09-17T11:22:32.038" v="8676" actId="164"/>
          <ac:spMkLst>
            <pc:docMk/>
            <pc:sldMk cId="302749784" sldId="683"/>
            <ac:spMk id="13" creationId="{51F77024-9CF9-CC41-8CFF-E419A271F1A7}"/>
          </ac:spMkLst>
        </pc:spChg>
        <pc:spChg chg="add mod">
          <ac:chgData name="Andreas Biørn-Hansen" userId="f3adb44c-04fb-439e-8fac-7dab2e9da3ac" providerId="ADAL" clId="{AA15818F-2739-2B49-A35E-268CFDE933BD}" dt="2018-09-17T11:22:40.408" v="8678" actId="164"/>
          <ac:spMkLst>
            <pc:docMk/>
            <pc:sldMk cId="302749784" sldId="683"/>
            <ac:spMk id="14" creationId="{D73CD3BD-6940-9844-A344-C6589201D6B3}"/>
          </ac:spMkLst>
        </pc:spChg>
        <pc:spChg chg="add mod">
          <ac:chgData name="Andreas Biørn-Hansen" userId="f3adb44c-04fb-439e-8fac-7dab2e9da3ac" providerId="ADAL" clId="{AA15818F-2739-2B49-A35E-268CFDE933BD}" dt="2018-09-17T11:22:40.408" v="8678" actId="164"/>
          <ac:spMkLst>
            <pc:docMk/>
            <pc:sldMk cId="302749784" sldId="683"/>
            <ac:spMk id="15" creationId="{09BCEAD6-6420-5A4E-97AB-E7FC1D158E79}"/>
          </ac:spMkLst>
        </pc:spChg>
        <pc:spChg chg="add del">
          <ac:chgData name="Andreas Biørn-Hansen" userId="f3adb44c-04fb-439e-8fac-7dab2e9da3ac" providerId="ADAL" clId="{AA15818F-2739-2B49-A35E-268CFDE933BD}" dt="2018-09-17T11:43:16.853" v="9150" actId="207"/>
          <ac:spMkLst>
            <pc:docMk/>
            <pc:sldMk cId="302749784" sldId="683"/>
            <ac:spMk id="18" creationId="{97168FDA-F7F0-744B-B28B-F5C19C9DFABB}"/>
          </ac:spMkLst>
        </pc:spChg>
        <pc:spChg chg="add mod">
          <ac:chgData name="Andreas Biørn-Hansen" userId="f3adb44c-04fb-439e-8fac-7dab2e9da3ac" providerId="ADAL" clId="{AA15818F-2739-2B49-A35E-268CFDE933BD}" dt="2018-09-17T11:43:23.159" v="9152" actId="1076"/>
          <ac:spMkLst>
            <pc:docMk/>
            <pc:sldMk cId="302749784" sldId="683"/>
            <ac:spMk id="19" creationId="{46349C8E-AB15-9548-8BF1-454D0B74613C}"/>
          </ac:spMkLst>
        </pc:spChg>
        <pc:spChg chg="add mod">
          <ac:chgData name="Andreas Biørn-Hansen" userId="f3adb44c-04fb-439e-8fac-7dab2e9da3ac" providerId="ADAL" clId="{AA15818F-2739-2B49-A35E-268CFDE933BD}" dt="2018-09-17T11:43:27.992" v="9159" actId="20577"/>
          <ac:spMkLst>
            <pc:docMk/>
            <pc:sldMk cId="302749784" sldId="683"/>
            <ac:spMk id="20" creationId="{AA3EFD19-C795-8A41-A99D-6AD5BB2F6D36}"/>
          </ac:spMkLst>
        </pc:spChg>
        <pc:grpChg chg="add del">
          <ac:chgData name="Andreas Biørn-Hansen" userId="f3adb44c-04fb-439e-8fac-7dab2e9da3ac" providerId="ADAL" clId="{AA15818F-2739-2B49-A35E-268CFDE933BD}" dt="2018-09-17T11:21:32.927" v="8660" actId="165"/>
          <ac:grpSpMkLst>
            <pc:docMk/>
            <pc:sldMk cId="302749784" sldId="683"/>
            <ac:grpSpMk id="11" creationId="{1C094181-C267-A24E-8E39-28EABA5BF271}"/>
          </ac:grpSpMkLst>
        </pc:grpChg>
        <pc:grpChg chg="add mod">
          <ac:chgData name="Andreas Biørn-Hansen" userId="f3adb44c-04fb-439e-8fac-7dab2e9da3ac" providerId="ADAL" clId="{AA15818F-2739-2B49-A35E-268CFDE933BD}" dt="2018-09-17T11:22:32.038" v="8676" actId="164"/>
          <ac:grpSpMkLst>
            <pc:docMk/>
            <pc:sldMk cId="302749784" sldId="683"/>
            <ac:grpSpMk id="16" creationId="{642857ED-D976-534F-9DF0-274609185AEA}"/>
          </ac:grpSpMkLst>
        </pc:grpChg>
        <pc:grpChg chg="add mod">
          <ac:chgData name="Andreas Biørn-Hansen" userId="f3adb44c-04fb-439e-8fac-7dab2e9da3ac" providerId="ADAL" clId="{AA15818F-2739-2B49-A35E-268CFDE933BD}" dt="2018-09-17T11:22:40.408" v="8678" actId="164"/>
          <ac:grpSpMkLst>
            <pc:docMk/>
            <pc:sldMk cId="302749784" sldId="683"/>
            <ac:grpSpMk id="17" creationId="{DB7F1B30-25BD-5646-BB75-0863DA792A77}"/>
          </ac:grpSpMkLst>
        </pc:grpChg>
        <pc:graphicFrameChg chg="add mod modGraphic">
          <ac:chgData name="Andreas Biørn-Hansen" userId="f3adb44c-04fb-439e-8fac-7dab2e9da3ac" providerId="ADAL" clId="{AA15818F-2739-2B49-A35E-268CFDE933BD}" dt="2018-09-17T11:02:24.978" v="8307" actId="1076"/>
          <ac:graphicFrameMkLst>
            <pc:docMk/>
            <pc:sldMk cId="302749784" sldId="683"/>
            <ac:graphicFrameMk id="2" creationId="{0FA90BFF-6248-3D46-8787-4AABF6E09C47}"/>
          </ac:graphicFrameMkLst>
        </pc:graphicFrameChg>
        <pc:graphicFrameChg chg="add mod modGraphic">
          <ac:chgData name="Andreas Biørn-Hansen" userId="f3adb44c-04fb-439e-8fac-7dab2e9da3ac" providerId="ADAL" clId="{AA15818F-2739-2B49-A35E-268CFDE933BD}" dt="2018-09-17T10:59:21.030" v="8054" actId="1076"/>
          <ac:graphicFrameMkLst>
            <pc:docMk/>
            <pc:sldMk cId="302749784" sldId="683"/>
            <ac:graphicFrameMk id="3" creationId="{CE03C733-B89B-2D4F-9C8D-117C4E3A9FD6}"/>
          </ac:graphicFrameMkLst>
        </pc:graphicFrameChg>
      </pc:sldChg>
      <pc:sldChg chg="addSp delSp modSp add">
        <pc:chgData name="Andreas Biørn-Hansen" userId="f3adb44c-04fb-439e-8fac-7dab2e9da3ac" providerId="ADAL" clId="{AA15818F-2739-2B49-A35E-268CFDE933BD}" dt="2018-09-18T09:37:18.331" v="13843" actId="20577"/>
        <pc:sldMkLst>
          <pc:docMk/>
          <pc:sldMk cId="2278546125" sldId="684"/>
        </pc:sldMkLst>
        <pc:spChg chg="add del mod">
          <ac:chgData name="Andreas Biørn-Hansen" userId="f3adb44c-04fb-439e-8fac-7dab2e9da3ac" providerId="ADAL" clId="{AA15818F-2739-2B49-A35E-268CFDE933BD}" dt="2018-09-18T09:37:09.452" v="13826" actId="166"/>
          <ac:spMkLst>
            <pc:docMk/>
            <pc:sldMk cId="2278546125" sldId="684"/>
            <ac:spMk id="2" creationId="{EFDE41A9-37AB-B741-80B9-E59D33B2E71F}"/>
          </ac:spMkLst>
        </pc:spChg>
        <pc:spChg chg="add mod">
          <ac:chgData name="Andreas Biørn-Hansen" userId="f3adb44c-04fb-439e-8fac-7dab2e9da3ac" providerId="ADAL" clId="{AA15818F-2739-2B49-A35E-268CFDE933BD}" dt="2018-09-17T11:27:43.832" v="8756" actId="2711"/>
          <ac:spMkLst>
            <pc:docMk/>
            <pc:sldMk cId="2278546125" sldId="684"/>
            <ac:spMk id="3" creationId="{2F7C1B45-9DEB-2749-AFC1-C46E89333755}"/>
          </ac:spMkLst>
        </pc:spChg>
        <pc:spChg chg="add mod">
          <ac:chgData name="Andreas Biørn-Hansen" userId="f3adb44c-04fb-439e-8fac-7dab2e9da3ac" providerId="ADAL" clId="{AA15818F-2739-2B49-A35E-268CFDE933BD}" dt="2018-09-18T09:37:18.331" v="13843" actId="20577"/>
          <ac:spMkLst>
            <pc:docMk/>
            <pc:sldMk cId="2278546125" sldId="684"/>
            <ac:spMk id="4" creationId="{35DEED85-858E-8142-9ED8-ADCEFC30E87B}"/>
          </ac:spMkLst>
        </pc:spChg>
      </pc:sldChg>
      <pc:sldChg chg="addSp delSp modSp add del modAnim">
        <pc:chgData name="Andreas Biørn-Hansen" userId="f3adb44c-04fb-439e-8fac-7dab2e9da3ac" providerId="ADAL" clId="{AA15818F-2739-2B49-A35E-268CFDE933BD}" dt="2018-09-18T09:41:16.133" v="13999" actId="2696"/>
        <pc:sldMkLst>
          <pc:docMk/>
          <pc:sldMk cId="92199343" sldId="685"/>
        </pc:sldMkLst>
        <pc:spChg chg="mod">
          <ac:chgData name="Andreas Biørn-Hansen" userId="f3adb44c-04fb-439e-8fac-7dab2e9da3ac" providerId="ADAL" clId="{AA15818F-2739-2B49-A35E-268CFDE933BD}" dt="2018-09-17T12:22:04.703" v="10053" actId="1076"/>
          <ac:spMkLst>
            <pc:docMk/>
            <pc:sldMk cId="92199343" sldId="685"/>
            <ac:spMk id="2" creationId="{93EF8BA7-AB9F-214A-B452-50CD54DEE741}"/>
          </ac:spMkLst>
        </pc:spChg>
        <pc:spChg chg="mod">
          <ac:chgData name="Andreas Biørn-Hansen" userId="f3adb44c-04fb-439e-8fac-7dab2e9da3ac" providerId="ADAL" clId="{AA15818F-2739-2B49-A35E-268CFDE933BD}" dt="2018-09-17T12:42:26.255" v="10778" actId="113"/>
          <ac:spMkLst>
            <pc:docMk/>
            <pc:sldMk cId="92199343" sldId="685"/>
            <ac:spMk id="5" creationId="{CF634727-0E0D-1640-ACD6-B27A4E9067DB}"/>
          </ac:spMkLst>
        </pc:spChg>
        <pc:spChg chg="add mod">
          <ac:chgData name="Andreas Biørn-Hansen" userId="f3adb44c-04fb-439e-8fac-7dab2e9da3ac" providerId="ADAL" clId="{AA15818F-2739-2B49-A35E-268CFDE933BD}" dt="2018-09-17T12:22:04.703" v="10053" actId="1076"/>
          <ac:spMkLst>
            <pc:docMk/>
            <pc:sldMk cId="92199343" sldId="685"/>
            <ac:spMk id="6" creationId="{C573842F-706E-234C-984A-7F7EB84931E0}"/>
          </ac:spMkLst>
        </pc:spChg>
        <pc:spChg chg="add mod">
          <ac:chgData name="Andreas Biørn-Hansen" userId="f3adb44c-04fb-439e-8fac-7dab2e9da3ac" providerId="ADAL" clId="{AA15818F-2739-2B49-A35E-268CFDE933BD}" dt="2018-09-17T12:22:06.581" v="10057" actId="20577"/>
          <ac:spMkLst>
            <pc:docMk/>
            <pc:sldMk cId="92199343" sldId="685"/>
            <ac:spMk id="7" creationId="{AEF57FD2-218E-6E46-8539-22B5C89DA680}"/>
          </ac:spMkLst>
        </pc:spChg>
        <pc:spChg chg="del">
          <ac:chgData name="Andreas Biørn-Hansen" userId="f3adb44c-04fb-439e-8fac-7dab2e9da3ac" providerId="ADAL" clId="{AA15818F-2739-2B49-A35E-268CFDE933BD}" dt="2018-09-17T12:21:33.268" v="10046" actId="478"/>
          <ac:spMkLst>
            <pc:docMk/>
            <pc:sldMk cId="92199343" sldId="685"/>
            <ac:spMk id="8" creationId="{05609B2F-1BB3-F447-96BC-5E52C2236AE4}"/>
          </ac:spMkLst>
        </pc:spChg>
        <pc:spChg chg="add mod">
          <ac:chgData name="Andreas Biørn-Hansen" userId="f3adb44c-04fb-439e-8fac-7dab2e9da3ac" providerId="ADAL" clId="{AA15818F-2739-2B49-A35E-268CFDE933BD}" dt="2018-09-17T12:22:08.308" v="10061" actId="20577"/>
          <ac:spMkLst>
            <pc:docMk/>
            <pc:sldMk cId="92199343" sldId="685"/>
            <ac:spMk id="9" creationId="{DACBDA71-74E0-5A42-AF97-255F12060F86}"/>
          </ac:spMkLst>
        </pc:spChg>
      </pc:sldChg>
      <pc:sldChg chg="add del">
        <pc:chgData name="Andreas Biørn-Hansen" userId="f3adb44c-04fb-439e-8fac-7dab2e9da3ac" providerId="ADAL" clId="{AA15818F-2739-2B49-A35E-268CFDE933BD}" dt="2018-09-18T14:21:24.086" v="15720" actId="207"/>
        <pc:sldMkLst>
          <pc:docMk/>
          <pc:sldMk cId="1166740189" sldId="685"/>
        </pc:sldMkLst>
      </pc:sldChg>
      <pc:sldChg chg="add del">
        <pc:chgData name="Andreas Biørn-Hansen" userId="f3adb44c-04fb-439e-8fac-7dab2e9da3ac" providerId="ADAL" clId="{AA15818F-2739-2B49-A35E-268CFDE933BD}" dt="2018-09-18T14:21:00.590" v="15718" actId="2696"/>
        <pc:sldMkLst>
          <pc:docMk/>
          <pc:sldMk cId="2575801348" sldId="685"/>
        </pc:sldMkLst>
      </pc:sldChg>
      <pc:sldChg chg="add">
        <pc:chgData name="Andreas Biørn-Hansen" userId="f3adb44c-04fb-439e-8fac-7dab2e9da3ac" providerId="ADAL" clId="{AA15818F-2739-2B49-A35E-268CFDE933BD}" dt="2018-09-18T14:21:28.705" v="15721" actId="207"/>
        <pc:sldMkLst>
          <pc:docMk/>
          <pc:sldMk cId="2660554887" sldId="685"/>
        </pc:sldMkLst>
      </pc:sldChg>
      <pc:sldChg chg="addSp modSp add modAnim">
        <pc:chgData name="Andreas Biørn-Hansen" userId="f3adb44c-04fb-439e-8fac-7dab2e9da3ac" providerId="ADAL" clId="{AA15818F-2739-2B49-A35E-268CFDE933BD}" dt="2018-09-17T12:36:15.145" v="10653" actId="2711"/>
        <pc:sldMkLst>
          <pc:docMk/>
          <pc:sldMk cId="1921722582" sldId="686"/>
        </pc:sldMkLst>
        <pc:spChg chg="mod">
          <ac:chgData name="Andreas Biørn-Hansen" userId="f3adb44c-04fb-439e-8fac-7dab2e9da3ac" providerId="ADAL" clId="{AA15818F-2739-2B49-A35E-268CFDE933BD}" dt="2018-09-17T12:36:06.360" v="10650" actId="113"/>
          <ac:spMkLst>
            <pc:docMk/>
            <pc:sldMk cId="1921722582" sldId="686"/>
            <ac:spMk id="2" creationId="{93EF8BA7-AB9F-214A-B452-50CD54DEE741}"/>
          </ac:spMkLst>
        </pc:spChg>
        <pc:spChg chg="add mod">
          <ac:chgData name="Andreas Biørn-Hansen" userId="f3adb44c-04fb-439e-8fac-7dab2e9da3ac" providerId="ADAL" clId="{AA15818F-2739-2B49-A35E-268CFDE933BD}" dt="2018-09-17T12:36:07.596" v="10651" actId="113"/>
          <ac:spMkLst>
            <pc:docMk/>
            <pc:sldMk cId="1921722582" sldId="686"/>
            <ac:spMk id="5" creationId="{16B263F2-C4F7-E04F-869C-D2E6B473A7C4}"/>
          </ac:spMkLst>
        </pc:spChg>
        <pc:spChg chg="mod">
          <ac:chgData name="Andreas Biørn-Hansen" userId="f3adb44c-04fb-439e-8fac-7dab2e9da3ac" providerId="ADAL" clId="{AA15818F-2739-2B49-A35E-268CFDE933BD}" dt="2018-09-17T12:36:15.145" v="10653" actId="2711"/>
          <ac:spMkLst>
            <pc:docMk/>
            <pc:sldMk cId="1921722582" sldId="686"/>
            <ac:spMk id="6" creationId="{75D7C15E-9975-8A4D-AE60-150DEC807611}"/>
          </ac:spMkLst>
        </pc:spChg>
        <pc:grpChg chg="add mod">
          <ac:chgData name="Andreas Biørn-Hansen" userId="f3adb44c-04fb-439e-8fac-7dab2e9da3ac" providerId="ADAL" clId="{AA15818F-2739-2B49-A35E-268CFDE933BD}" dt="2018-09-17T12:34:04.592" v="10374" actId="1076"/>
          <ac:grpSpMkLst>
            <pc:docMk/>
            <pc:sldMk cId="1921722582" sldId="686"/>
            <ac:grpSpMk id="9" creationId="{073A2C83-3BD4-2E45-AEE8-687F1BC1516F}"/>
          </ac:grpSpMkLst>
        </pc:grpChg>
        <pc:cxnChg chg="add mod">
          <ac:chgData name="Andreas Biørn-Hansen" userId="f3adb44c-04fb-439e-8fac-7dab2e9da3ac" providerId="ADAL" clId="{AA15818F-2739-2B49-A35E-268CFDE933BD}" dt="2018-09-17T12:33:50.572" v="10371" actId="164"/>
          <ac:cxnSpMkLst>
            <pc:docMk/>
            <pc:sldMk cId="1921722582" sldId="686"/>
            <ac:cxnSpMk id="4" creationId="{AA02728C-8F3E-5C46-9C0C-0ACA3A51E937}"/>
          </ac:cxnSpMkLst>
        </pc:cxnChg>
        <pc:cxnChg chg="add mod">
          <ac:chgData name="Andreas Biørn-Hansen" userId="f3adb44c-04fb-439e-8fac-7dab2e9da3ac" providerId="ADAL" clId="{AA15818F-2739-2B49-A35E-268CFDE933BD}" dt="2018-09-17T12:33:50.572" v="10371" actId="164"/>
          <ac:cxnSpMkLst>
            <pc:docMk/>
            <pc:sldMk cId="1921722582" sldId="686"/>
            <ac:cxnSpMk id="8" creationId="{4506192F-5D01-0A41-8C7E-D82899C27FEA}"/>
          </ac:cxnSpMkLst>
        </pc:cxnChg>
      </pc:sldChg>
      <pc:sldChg chg="modSp add modTransition addAnim delAnim modAnim">
        <pc:chgData name="Andreas Biørn-Hansen" userId="f3adb44c-04fb-439e-8fac-7dab2e9da3ac" providerId="ADAL" clId="{AA15818F-2739-2B49-A35E-268CFDE933BD}" dt="2018-09-19T06:34:44.050" v="17526" actId="207"/>
        <pc:sldMkLst>
          <pc:docMk/>
          <pc:sldMk cId="855167056" sldId="688"/>
        </pc:sldMkLst>
        <pc:spChg chg="mod">
          <ac:chgData name="Andreas Biørn-Hansen" userId="f3adb44c-04fb-439e-8fac-7dab2e9da3ac" providerId="ADAL" clId="{AA15818F-2739-2B49-A35E-268CFDE933BD}" dt="2018-09-19T06:34:44.050" v="17526" actId="207"/>
          <ac:spMkLst>
            <pc:docMk/>
            <pc:sldMk cId="855167056" sldId="688"/>
            <ac:spMk id="2" creationId="{93EF8BA7-AB9F-214A-B452-50CD54DEE741}"/>
          </ac:spMkLst>
        </pc:spChg>
        <pc:spChg chg="mod">
          <ac:chgData name="Andreas Biørn-Hansen" userId="f3adb44c-04fb-439e-8fac-7dab2e9da3ac" providerId="ADAL" clId="{AA15818F-2739-2B49-A35E-268CFDE933BD}" dt="2018-09-17T12:38:38.326" v="10720" actId="207"/>
          <ac:spMkLst>
            <pc:docMk/>
            <pc:sldMk cId="855167056" sldId="688"/>
            <ac:spMk id="5" creationId="{16B263F2-C4F7-E04F-869C-D2E6B473A7C4}"/>
          </ac:spMkLst>
        </pc:spChg>
        <pc:spChg chg="mod">
          <ac:chgData name="Andreas Biørn-Hansen" userId="f3adb44c-04fb-439e-8fac-7dab2e9da3ac" providerId="ADAL" clId="{AA15818F-2739-2B49-A35E-268CFDE933BD}" dt="2018-09-19T06:34:08.984" v="17525" actId="20577"/>
          <ac:spMkLst>
            <pc:docMk/>
            <pc:sldMk cId="855167056" sldId="688"/>
            <ac:spMk id="6" creationId="{75D7C15E-9975-8A4D-AE60-150DEC807611}"/>
          </ac:spMkLst>
        </pc:spChg>
      </pc:sldChg>
      <pc:sldChg chg="delSp modSp add del ord">
        <pc:chgData name="Andreas Biørn-Hansen" userId="f3adb44c-04fb-439e-8fac-7dab2e9da3ac" providerId="ADAL" clId="{AA15818F-2739-2B49-A35E-268CFDE933BD}" dt="2018-09-17T18:01:42.719" v="12889" actId="20577"/>
        <pc:sldMkLst>
          <pc:docMk/>
          <pc:sldMk cId="374554208" sldId="689"/>
        </pc:sldMkLst>
        <pc:spChg chg="mod">
          <ac:chgData name="Andreas Biørn-Hansen" userId="f3adb44c-04fb-439e-8fac-7dab2e9da3ac" providerId="ADAL" clId="{AA15818F-2739-2B49-A35E-268CFDE933BD}" dt="2018-09-17T18:01:42.719" v="12889" actId="20577"/>
          <ac:spMkLst>
            <pc:docMk/>
            <pc:sldMk cId="374554208" sldId="689"/>
            <ac:spMk id="2" creationId="{93EF8BA7-AB9F-214A-B452-50CD54DEE741}"/>
          </ac:spMkLst>
        </pc:spChg>
        <pc:spChg chg="del">
          <ac:chgData name="Andreas Biørn-Hansen" userId="f3adb44c-04fb-439e-8fac-7dab2e9da3ac" providerId="ADAL" clId="{AA15818F-2739-2B49-A35E-268CFDE933BD}" dt="2018-09-17T12:48:04.422" v="11097" actId="478"/>
          <ac:spMkLst>
            <pc:docMk/>
            <pc:sldMk cId="374554208" sldId="689"/>
            <ac:spMk id="6" creationId="{75D7C15E-9975-8A4D-AE60-150DEC807611}"/>
          </ac:spMkLst>
        </pc:spChg>
        <pc:spChg chg="mod">
          <ac:chgData name="Andreas Biørn-Hansen" userId="f3adb44c-04fb-439e-8fac-7dab2e9da3ac" providerId="ADAL" clId="{AA15818F-2739-2B49-A35E-268CFDE933BD}" dt="2018-09-17T17:55:12.918" v="12870" actId="2711"/>
          <ac:spMkLst>
            <pc:docMk/>
            <pc:sldMk cId="374554208" sldId="689"/>
            <ac:spMk id="27" creationId="{6774B17C-A847-D846-A5D4-290DA7DE2F4F}"/>
          </ac:spMkLst>
        </pc:spChg>
      </pc:sldChg>
      <pc:sldChg chg="addSp modSp add">
        <pc:chgData name="Andreas Biørn-Hansen" userId="f3adb44c-04fb-439e-8fac-7dab2e9da3ac" providerId="ADAL" clId="{AA15818F-2739-2B49-A35E-268CFDE933BD}" dt="2018-09-18T13:10:09.370" v="14504" actId="1076"/>
        <pc:sldMkLst>
          <pc:docMk/>
          <pc:sldMk cId="943993406" sldId="690"/>
        </pc:sldMkLst>
        <pc:spChg chg="add mod">
          <ac:chgData name="Andreas Biørn-Hansen" userId="f3adb44c-04fb-439e-8fac-7dab2e9da3ac" providerId="ADAL" clId="{AA15818F-2739-2B49-A35E-268CFDE933BD}" dt="2018-09-17T12:49:12.550" v="11148" actId="1076"/>
          <ac:spMkLst>
            <pc:docMk/>
            <pc:sldMk cId="943993406" sldId="690"/>
            <ac:spMk id="2" creationId="{DBDE0B65-E4F1-7046-9711-BE9B267E0907}"/>
          </ac:spMkLst>
        </pc:spChg>
        <pc:spChg chg="add mod">
          <ac:chgData name="Andreas Biørn-Hansen" userId="f3adb44c-04fb-439e-8fac-7dab2e9da3ac" providerId="ADAL" clId="{AA15818F-2739-2B49-A35E-268CFDE933BD}" dt="2018-09-18T13:10:09.370" v="14504" actId="1076"/>
          <ac:spMkLst>
            <pc:docMk/>
            <pc:sldMk cId="943993406" sldId="690"/>
            <ac:spMk id="3" creationId="{417381BC-106A-8543-9D1D-50FB7666BDA9}"/>
          </ac:spMkLst>
        </pc:spChg>
      </pc:sldChg>
      <pc:sldChg chg="modSp add">
        <pc:chgData name="Andreas Biørn-Hansen" userId="f3adb44c-04fb-439e-8fac-7dab2e9da3ac" providerId="ADAL" clId="{AA15818F-2739-2B49-A35E-268CFDE933BD}" dt="2018-09-17T12:49:40.520" v="11164" actId="20577"/>
        <pc:sldMkLst>
          <pc:docMk/>
          <pc:sldMk cId="321736966" sldId="691"/>
        </pc:sldMkLst>
        <pc:spChg chg="mod">
          <ac:chgData name="Andreas Biørn-Hansen" userId="f3adb44c-04fb-439e-8fac-7dab2e9da3ac" providerId="ADAL" clId="{AA15818F-2739-2B49-A35E-268CFDE933BD}" dt="2018-09-17T12:49:40.520" v="11164" actId="20577"/>
          <ac:spMkLst>
            <pc:docMk/>
            <pc:sldMk cId="321736966" sldId="691"/>
            <ac:spMk id="2" creationId="{DBDE0B65-E4F1-7046-9711-BE9B267E0907}"/>
          </ac:spMkLst>
        </pc:spChg>
      </pc:sldChg>
      <pc:sldChg chg="addSp modSp add">
        <pc:chgData name="Andreas Biørn-Hansen" userId="f3adb44c-04fb-439e-8fac-7dab2e9da3ac" providerId="ADAL" clId="{AA15818F-2739-2B49-A35E-268CFDE933BD}" dt="2018-09-17T12:52:42.063" v="11491" actId="1076"/>
        <pc:sldMkLst>
          <pc:docMk/>
          <pc:sldMk cId="4131940237" sldId="692"/>
        </pc:sldMkLst>
        <pc:spChg chg="add mod">
          <ac:chgData name="Andreas Biørn-Hansen" userId="f3adb44c-04fb-439e-8fac-7dab2e9da3ac" providerId="ADAL" clId="{AA15818F-2739-2B49-A35E-268CFDE933BD}" dt="2018-09-17T12:52:42.063" v="11491" actId="1076"/>
          <ac:spMkLst>
            <pc:docMk/>
            <pc:sldMk cId="4131940237" sldId="692"/>
            <ac:spMk id="2" creationId="{73376C1D-6774-5A4E-8998-D2D9CFC928F5}"/>
          </ac:spMkLst>
        </pc:spChg>
      </pc:sldChg>
      <pc:sldChg chg="addSp modSp add">
        <pc:chgData name="Andreas Biørn-Hansen" userId="f3adb44c-04fb-439e-8fac-7dab2e9da3ac" providerId="ADAL" clId="{AA15818F-2739-2B49-A35E-268CFDE933BD}" dt="2018-09-18T14:22:43.659" v="15877" actId="1076"/>
        <pc:sldMkLst>
          <pc:docMk/>
          <pc:sldMk cId="1939709002" sldId="695"/>
        </pc:sldMkLst>
        <pc:spChg chg="mod">
          <ac:chgData name="Andreas Biørn-Hansen" userId="f3adb44c-04fb-439e-8fac-7dab2e9da3ac" providerId="ADAL" clId="{AA15818F-2739-2B49-A35E-268CFDE933BD}" dt="2018-09-17T13:08:10.735" v="12126" actId="1076"/>
          <ac:spMkLst>
            <pc:docMk/>
            <pc:sldMk cId="1939709002" sldId="695"/>
            <ac:spMk id="2" creationId="{93EF8BA7-AB9F-214A-B452-50CD54DEE741}"/>
          </ac:spMkLst>
        </pc:spChg>
        <pc:spChg chg="add mod">
          <ac:chgData name="Andreas Biørn-Hansen" userId="f3adb44c-04fb-439e-8fac-7dab2e9da3ac" providerId="ADAL" clId="{AA15818F-2739-2B49-A35E-268CFDE933BD}" dt="2018-09-18T14:22:43.659" v="15877" actId="1076"/>
          <ac:spMkLst>
            <pc:docMk/>
            <pc:sldMk cId="1939709002" sldId="695"/>
            <ac:spMk id="3" creationId="{0968345E-516B-474C-BA8E-182356F6CCB3}"/>
          </ac:spMkLst>
        </pc:spChg>
        <pc:spChg chg="add mod">
          <ac:chgData name="Andreas Biørn-Hansen" userId="f3adb44c-04fb-439e-8fac-7dab2e9da3ac" providerId="ADAL" clId="{AA15818F-2739-2B49-A35E-268CFDE933BD}" dt="2018-09-17T13:06:40.392" v="12124" actId="1076"/>
          <ac:spMkLst>
            <pc:docMk/>
            <pc:sldMk cId="1939709002" sldId="695"/>
            <ac:spMk id="4" creationId="{1D997B06-E426-5149-AEFE-E0306D045297}"/>
          </ac:spMkLst>
        </pc:spChg>
        <pc:spChg chg="add mod">
          <ac:chgData name="Andreas Biørn-Hansen" userId="f3adb44c-04fb-439e-8fac-7dab2e9da3ac" providerId="ADAL" clId="{AA15818F-2739-2B49-A35E-268CFDE933BD}" dt="2018-09-17T13:06:33.869" v="12121" actId="113"/>
          <ac:spMkLst>
            <pc:docMk/>
            <pc:sldMk cId="1939709002" sldId="695"/>
            <ac:spMk id="5" creationId="{D61F8C52-3C1D-8F49-8DA8-FD3090E79AA0}"/>
          </ac:spMkLst>
        </pc:spChg>
        <pc:spChg chg="add mod">
          <ac:chgData name="Andreas Biørn-Hansen" userId="f3adb44c-04fb-439e-8fac-7dab2e9da3ac" providerId="ADAL" clId="{AA15818F-2739-2B49-A35E-268CFDE933BD}" dt="2018-09-18T14:22:41.129" v="15876" actId="1035"/>
          <ac:spMkLst>
            <pc:docMk/>
            <pc:sldMk cId="1939709002" sldId="695"/>
            <ac:spMk id="6" creationId="{E27C5B8E-EB41-8A41-94CD-82C9C55F5794}"/>
          </ac:spMkLst>
        </pc:spChg>
        <pc:spChg chg="add mod">
          <ac:chgData name="Andreas Biørn-Hansen" userId="f3adb44c-04fb-439e-8fac-7dab2e9da3ac" providerId="ADAL" clId="{AA15818F-2739-2B49-A35E-268CFDE933BD}" dt="2018-09-18T14:22:41.129" v="15876" actId="1035"/>
          <ac:spMkLst>
            <pc:docMk/>
            <pc:sldMk cId="1939709002" sldId="695"/>
            <ac:spMk id="7" creationId="{AC9F80E2-6AD5-B945-975D-E0BA451F5B3A}"/>
          </ac:spMkLst>
        </pc:spChg>
      </pc:sldChg>
      <pc:sldChg chg="addSp delSp modSp add delAnim modAnim">
        <pc:chgData name="Andreas Biørn-Hansen" userId="f3adb44c-04fb-439e-8fac-7dab2e9da3ac" providerId="ADAL" clId="{AA15818F-2739-2B49-A35E-268CFDE933BD}" dt="2018-09-18T13:44:16.296" v="15391" actId="478"/>
        <pc:sldMkLst>
          <pc:docMk/>
          <pc:sldMk cId="4290422056" sldId="696"/>
        </pc:sldMkLst>
        <pc:spChg chg="mod">
          <ac:chgData name="Andreas Biørn-Hansen" userId="f3adb44c-04fb-439e-8fac-7dab2e9da3ac" providerId="ADAL" clId="{AA15818F-2739-2B49-A35E-268CFDE933BD}" dt="2018-09-17T13:17:34.682" v="12502" actId="20577"/>
          <ac:spMkLst>
            <pc:docMk/>
            <pc:sldMk cId="4290422056" sldId="696"/>
            <ac:spMk id="2" creationId="{93EF8BA7-AB9F-214A-B452-50CD54DEE741}"/>
          </ac:spMkLst>
        </pc:spChg>
        <pc:spChg chg="add del mod">
          <ac:chgData name="Andreas Biørn-Hansen" userId="f3adb44c-04fb-439e-8fac-7dab2e9da3ac" providerId="ADAL" clId="{AA15818F-2739-2B49-A35E-268CFDE933BD}" dt="2018-09-18T13:44:16.296" v="15391" actId="478"/>
          <ac:spMkLst>
            <pc:docMk/>
            <pc:sldMk cId="4290422056" sldId="696"/>
            <ac:spMk id="3" creationId="{C56AE76B-27D4-8343-913A-8FD3B27EB0CF}"/>
          </ac:spMkLst>
        </pc:spChg>
        <pc:spChg chg="add del mod">
          <ac:chgData name="Andreas Biørn-Hansen" userId="f3adb44c-04fb-439e-8fac-7dab2e9da3ac" providerId="ADAL" clId="{AA15818F-2739-2B49-A35E-268CFDE933BD}" dt="2018-09-18T13:44:16.296" v="15391" actId="478"/>
          <ac:spMkLst>
            <pc:docMk/>
            <pc:sldMk cId="4290422056" sldId="696"/>
            <ac:spMk id="4" creationId="{E34E33DE-A8B6-EB4F-83A3-02040825ECAD}"/>
          </ac:spMkLst>
        </pc:spChg>
      </pc:sldChg>
      <pc:sldChg chg="modSp add">
        <pc:chgData name="Andreas Biørn-Hansen" userId="f3adb44c-04fb-439e-8fac-7dab2e9da3ac" providerId="ADAL" clId="{AA15818F-2739-2B49-A35E-268CFDE933BD}" dt="2018-09-17T13:19:20.743" v="12522" actId="20577"/>
        <pc:sldMkLst>
          <pc:docMk/>
          <pc:sldMk cId="2248976054" sldId="697"/>
        </pc:sldMkLst>
        <pc:spChg chg="mod">
          <ac:chgData name="Andreas Biørn-Hansen" userId="f3adb44c-04fb-439e-8fac-7dab2e9da3ac" providerId="ADAL" clId="{AA15818F-2739-2B49-A35E-268CFDE933BD}" dt="2018-09-17T13:19:20.743" v="12522" actId="20577"/>
          <ac:spMkLst>
            <pc:docMk/>
            <pc:sldMk cId="2248976054" sldId="697"/>
            <ac:spMk id="2" creationId="{DBDE0B65-E4F1-7046-9711-BE9B267E0907}"/>
          </ac:spMkLst>
        </pc:spChg>
      </pc:sldChg>
      <pc:sldChg chg="addSp modSp add">
        <pc:chgData name="Andreas Biørn-Hansen" userId="f3adb44c-04fb-439e-8fac-7dab2e9da3ac" providerId="ADAL" clId="{AA15818F-2739-2B49-A35E-268CFDE933BD}" dt="2018-09-17T13:43:34.965" v="12850" actId="20577"/>
        <pc:sldMkLst>
          <pc:docMk/>
          <pc:sldMk cId="1563199365" sldId="698"/>
        </pc:sldMkLst>
        <pc:spChg chg="add mod">
          <ac:chgData name="Andreas Biørn-Hansen" userId="f3adb44c-04fb-439e-8fac-7dab2e9da3ac" providerId="ADAL" clId="{AA15818F-2739-2B49-A35E-268CFDE933BD}" dt="2018-09-17T13:43:17.857" v="12799" actId="1076"/>
          <ac:spMkLst>
            <pc:docMk/>
            <pc:sldMk cId="1563199365" sldId="698"/>
            <ac:spMk id="2" creationId="{388D2C8A-49DC-7541-843F-05D5E8B6E9BB}"/>
          </ac:spMkLst>
        </pc:spChg>
        <pc:spChg chg="add mod">
          <ac:chgData name="Andreas Biørn-Hansen" userId="f3adb44c-04fb-439e-8fac-7dab2e9da3ac" providerId="ADAL" clId="{AA15818F-2739-2B49-A35E-268CFDE933BD}" dt="2018-09-17T13:43:34.965" v="12850" actId="20577"/>
          <ac:spMkLst>
            <pc:docMk/>
            <pc:sldMk cId="1563199365" sldId="698"/>
            <ac:spMk id="3" creationId="{FACF1A2A-59D9-B54A-BA92-02B020EA7C1D}"/>
          </ac:spMkLst>
        </pc:spChg>
      </pc:sldChg>
      <pc:sldChg chg="addSp delSp modSp add modAnim">
        <pc:chgData name="Andreas Biørn-Hansen" userId="f3adb44c-04fb-439e-8fac-7dab2e9da3ac" providerId="ADAL" clId="{AA15818F-2739-2B49-A35E-268CFDE933BD}" dt="2018-09-18T13:39:08.738" v="15358" actId="20577"/>
        <pc:sldMkLst>
          <pc:docMk/>
          <pc:sldMk cId="2061836627" sldId="699"/>
        </pc:sldMkLst>
        <pc:spChg chg="del mod">
          <ac:chgData name="Andreas Biørn-Hansen" userId="f3adb44c-04fb-439e-8fac-7dab2e9da3ac" providerId="ADAL" clId="{AA15818F-2739-2B49-A35E-268CFDE933BD}" dt="2018-09-18T08:53:32.448" v="13479" actId="478"/>
          <ac:spMkLst>
            <pc:docMk/>
            <pc:sldMk cId="2061836627" sldId="699"/>
            <ac:spMk id="2" creationId="{EAFCA029-2CF2-1541-835B-654CA27FA98B}"/>
          </ac:spMkLst>
        </pc:spChg>
        <pc:spChg chg="add mod">
          <ac:chgData name="Andreas Biørn-Hansen" userId="f3adb44c-04fb-439e-8fac-7dab2e9da3ac" providerId="ADAL" clId="{AA15818F-2739-2B49-A35E-268CFDE933BD}" dt="2018-09-18T08:55:24.106" v="13569" actId="1076"/>
          <ac:spMkLst>
            <pc:docMk/>
            <pc:sldMk cId="2061836627" sldId="699"/>
            <ac:spMk id="3" creationId="{71AE1ED5-9AD7-4A46-B583-25ED921378E5}"/>
          </ac:spMkLst>
        </pc:spChg>
        <pc:spChg chg="del mod">
          <ac:chgData name="Andreas Biørn-Hansen" userId="f3adb44c-04fb-439e-8fac-7dab2e9da3ac" providerId="ADAL" clId="{AA15818F-2739-2B49-A35E-268CFDE933BD}" dt="2018-09-18T08:53:32.448" v="13479" actId="478"/>
          <ac:spMkLst>
            <pc:docMk/>
            <pc:sldMk cId="2061836627" sldId="699"/>
            <ac:spMk id="4" creationId="{528F4C73-DFB6-BE4F-8726-69E408C845E3}"/>
          </ac:spMkLst>
        </pc:spChg>
        <pc:spChg chg="add mod">
          <ac:chgData name="Andreas Biørn-Hansen" userId="f3adb44c-04fb-439e-8fac-7dab2e9da3ac" providerId="ADAL" clId="{AA15818F-2739-2B49-A35E-268CFDE933BD}" dt="2018-09-18T13:17:54.303" v="14526" actId="164"/>
          <ac:spMkLst>
            <pc:docMk/>
            <pc:sldMk cId="2061836627" sldId="699"/>
            <ac:spMk id="7" creationId="{6C833525-77C5-A644-B1DE-B42785E7ECC1}"/>
          </ac:spMkLst>
        </pc:spChg>
        <pc:spChg chg="mod">
          <ac:chgData name="Andreas Biørn-Hansen" userId="f3adb44c-04fb-439e-8fac-7dab2e9da3ac" providerId="ADAL" clId="{AA15818F-2739-2B49-A35E-268CFDE933BD}" dt="2018-09-18T08:55:28.257" v="13583" actId="1036"/>
          <ac:spMkLst>
            <pc:docMk/>
            <pc:sldMk cId="2061836627" sldId="699"/>
            <ac:spMk id="8" creationId="{9B8F63B9-37AD-944B-BC02-014AB2378A09}"/>
          </ac:spMkLst>
        </pc:spChg>
        <pc:spChg chg="mod">
          <ac:chgData name="Andreas Biørn-Hansen" userId="f3adb44c-04fb-439e-8fac-7dab2e9da3ac" providerId="ADAL" clId="{AA15818F-2739-2B49-A35E-268CFDE933BD}" dt="2018-09-18T08:55:28.257" v="13583" actId="1036"/>
          <ac:spMkLst>
            <pc:docMk/>
            <pc:sldMk cId="2061836627" sldId="699"/>
            <ac:spMk id="9" creationId="{9D392C91-E0EC-7A4F-B975-CF6081745ADA}"/>
          </ac:spMkLst>
        </pc:spChg>
        <pc:spChg chg="add mod">
          <ac:chgData name="Andreas Biørn-Hansen" userId="f3adb44c-04fb-439e-8fac-7dab2e9da3ac" providerId="ADAL" clId="{AA15818F-2739-2B49-A35E-268CFDE933BD}" dt="2018-09-18T08:55:08.451" v="13567" actId="1076"/>
          <ac:spMkLst>
            <pc:docMk/>
            <pc:sldMk cId="2061836627" sldId="699"/>
            <ac:spMk id="10" creationId="{24D3DF5E-4B2F-4B4F-A6F8-A40596D218EC}"/>
          </ac:spMkLst>
        </pc:spChg>
        <pc:spChg chg="del mod">
          <ac:chgData name="Andreas Biørn-Hansen" userId="f3adb44c-04fb-439e-8fac-7dab2e9da3ac" providerId="ADAL" clId="{AA15818F-2739-2B49-A35E-268CFDE933BD}" dt="2018-09-18T08:53:32.448" v="13479" actId="478"/>
          <ac:spMkLst>
            <pc:docMk/>
            <pc:sldMk cId="2061836627" sldId="699"/>
            <ac:spMk id="11" creationId="{46E14C9F-4089-794B-9767-A30F7F9F56B6}"/>
          </ac:spMkLst>
        </pc:spChg>
        <pc:spChg chg="del mod">
          <ac:chgData name="Andreas Biørn-Hansen" userId="f3adb44c-04fb-439e-8fac-7dab2e9da3ac" providerId="ADAL" clId="{AA15818F-2739-2B49-A35E-268CFDE933BD}" dt="2018-09-18T08:53:32.448" v="13479" actId="478"/>
          <ac:spMkLst>
            <pc:docMk/>
            <pc:sldMk cId="2061836627" sldId="699"/>
            <ac:spMk id="12" creationId="{CBDD5E35-14C7-134A-974C-E33F1C43B4CA}"/>
          </ac:spMkLst>
        </pc:spChg>
        <pc:spChg chg="add del">
          <ac:chgData name="Andreas Biørn-Hansen" userId="f3adb44c-04fb-439e-8fac-7dab2e9da3ac" providerId="ADAL" clId="{AA15818F-2739-2B49-A35E-268CFDE933BD}" dt="2018-09-18T08:54:29.159" v="13531" actId="20577"/>
          <ac:spMkLst>
            <pc:docMk/>
            <pc:sldMk cId="2061836627" sldId="699"/>
            <ac:spMk id="13" creationId="{64E59C9A-A9C3-A944-8935-C441FFE6F5DC}"/>
          </ac:spMkLst>
        </pc:spChg>
        <pc:spChg chg="add mod">
          <ac:chgData name="Andreas Biørn-Hansen" userId="f3adb44c-04fb-439e-8fac-7dab2e9da3ac" providerId="ADAL" clId="{AA15818F-2739-2B49-A35E-268CFDE933BD}" dt="2018-09-18T13:17:58.021" v="14527" actId="164"/>
          <ac:spMkLst>
            <pc:docMk/>
            <pc:sldMk cId="2061836627" sldId="699"/>
            <ac:spMk id="15" creationId="{F47404D1-6E0E-FF42-A440-7D79E405AF46}"/>
          </ac:spMkLst>
        </pc:spChg>
        <pc:spChg chg="add mod">
          <ac:chgData name="Andreas Biørn-Hansen" userId="f3adb44c-04fb-439e-8fac-7dab2e9da3ac" providerId="ADAL" clId="{AA15818F-2739-2B49-A35E-268CFDE933BD}" dt="2018-09-18T13:16:25.757" v="14518" actId="20577"/>
          <ac:spMkLst>
            <pc:docMk/>
            <pc:sldMk cId="2061836627" sldId="699"/>
            <ac:spMk id="17" creationId="{6A6D775F-553B-FC4B-BA1D-D6EB9CBBB212}"/>
          </ac:spMkLst>
        </pc:spChg>
        <pc:spChg chg="add mod">
          <ac:chgData name="Andreas Biørn-Hansen" userId="f3adb44c-04fb-439e-8fac-7dab2e9da3ac" providerId="ADAL" clId="{AA15818F-2739-2B49-A35E-268CFDE933BD}" dt="2018-09-18T13:16:15.230" v="14512" actId="1076"/>
          <ac:spMkLst>
            <pc:docMk/>
            <pc:sldMk cId="2061836627" sldId="699"/>
            <ac:spMk id="18" creationId="{DDB24AC0-DE26-7E45-8442-D54C7F4CF980}"/>
          </ac:spMkLst>
        </pc:spChg>
        <pc:spChg chg="add del">
          <ac:chgData name="Andreas Biørn-Hansen" userId="f3adb44c-04fb-439e-8fac-7dab2e9da3ac" providerId="ADAL" clId="{AA15818F-2739-2B49-A35E-268CFDE933BD}" dt="2018-09-18T08:58:54.239" v="13708" actId="20577"/>
          <ac:spMkLst>
            <pc:docMk/>
            <pc:sldMk cId="2061836627" sldId="699"/>
            <ac:spMk id="19" creationId="{51A73F42-0D71-2147-BD89-405077B01542}"/>
          </ac:spMkLst>
        </pc:spChg>
        <pc:spChg chg="mod">
          <ac:chgData name="Andreas Biørn-Hansen" userId="f3adb44c-04fb-439e-8fac-7dab2e9da3ac" providerId="ADAL" clId="{AA15818F-2739-2B49-A35E-268CFDE933BD}" dt="2018-09-18T13:39:08.738" v="15358" actId="20577"/>
          <ac:spMkLst>
            <pc:docMk/>
            <pc:sldMk cId="2061836627" sldId="699"/>
            <ac:spMk id="27" creationId="{6774B17C-A847-D846-A5D4-290DA7DE2F4F}"/>
          </ac:spMkLst>
        </pc:spChg>
        <pc:grpChg chg="add mod">
          <ac:chgData name="Andreas Biørn-Hansen" userId="f3adb44c-04fb-439e-8fac-7dab2e9da3ac" providerId="ADAL" clId="{AA15818F-2739-2B49-A35E-268CFDE933BD}" dt="2018-09-18T13:17:54.303" v="14526" actId="164"/>
          <ac:grpSpMkLst>
            <pc:docMk/>
            <pc:sldMk cId="2061836627" sldId="699"/>
            <ac:grpSpMk id="16" creationId="{BFE19AB8-5C44-2440-AFBA-516ECF8142F9}"/>
          </ac:grpSpMkLst>
        </pc:grpChg>
        <pc:grpChg chg="add mod">
          <ac:chgData name="Andreas Biørn-Hansen" userId="f3adb44c-04fb-439e-8fac-7dab2e9da3ac" providerId="ADAL" clId="{AA15818F-2739-2B49-A35E-268CFDE933BD}" dt="2018-09-18T13:17:58.021" v="14527" actId="164"/>
          <ac:grpSpMkLst>
            <pc:docMk/>
            <pc:sldMk cId="2061836627" sldId="699"/>
            <ac:grpSpMk id="20" creationId="{FCF9407D-A726-4540-8A82-23E361071F20}"/>
          </ac:grpSpMkLst>
        </pc:grpChg>
        <pc:cxnChg chg="add mod">
          <ac:chgData name="Andreas Biørn-Hansen" userId="f3adb44c-04fb-439e-8fac-7dab2e9da3ac" providerId="ADAL" clId="{AA15818F-2739-2B49-A35E-268CFDE933BD}" dt="2018-09-18T13:17:54.303" v="14526" actId="164"/>
          <ac:cxnSpMkLst>
            <pc:docMk/>
            <pc:sldMk cId="2061836627" sldId="699"/>
            <ac:cxnSpMk id="6" creationId="{C1962E6E-6680-6F42-9D32-9444356ED67C}"/>
          </ac:cxnSpMkLst>
        </pc:cxnChg>
        <pc:cxnChg chg="add mod">
          <ac:chgData name="Andreas Biørn-Hansen" userId="f3adb44c-04fb-439e-8fac-7dab2e9da3ac" providerId="ADAL" clId="{AA15818F-2739-2B49-A35E-268CFDE933BD}" dt="2018-09-18T13:17:58.021" v="14527" actId="164"/>
          <ac:cxnSpMkLst>
            <pc:docMk/>
            <pc:sldMk cId="2061836627" sldId="699"/>
            <ac:cxnSpMk id="14" creationId="{30827541-C31E-0E44-80C4-9FA48D4FCF57}"/>
          </ac:cxnSpMkLst>
        </pc:cxnChg>
      </pc:sldChg>
      <pc:sldChg chg="addSp delSp modSp add modAnim">
        <pc:chgData name="Andreas Biørn-Hansen" userId="f3adb44c-04fb-439e-8fac-7dab2e9da3ac" providerId="ADAL" clId="{AA15818F-2739-2B49-A35E-268CFDE933BD}" dt="2018-09-18T13:20:14.090" v="14563" actId="207"/>
        <pc:sldMkLst>
          <pc:docMk/>
          <pc:sldMk cId="1488758465" sldId="700"/>
        </pc:sldMkLst>
        <pc:spChg chg="del">
          <ac:chgData name="Andreas Biørn-Hansen" userId="f3adb44c-04fb-439e-8fac-7dab2e9da3ac" providerId="ADAL" clId="{AA15818F-2739-2B49-A35E-268CFDE933BD}" dt="2018-09-18T08:57:39.311" v="13641" actId="478"/>
          <ac:spMkLst>
            <pc:docMk/>
            <pc:sldMk cId="1488758465" sldId="700"/>
            <ac:spMk id="3" creationId="{71AE1ED5-9AD7-4A46-B583-25ED921378E5}"/>
          </ac:spMkLst>
        </pc:spChg>
        <pc:spChg chg="mod">
          <ac:chgData name="Andreas Biørn-Hansen" userId="f3adb44c-04fb-439e-8fac-7dab2e9da3ac" providerId="ADAL" clId="{AA15818F-2739-2B49-A35E-268CFDE933BD}" dt="2018-09-18T13:20:02.978" v="14559" actId="164"/>
          <ac:spMkLst>
            <pc:docMk/>
            <pc:sldMk cId="1488758465" sldId="700"/>
            <ac:spMk id="7" creationId="{6C833525-77C5-A644-B1DE-B42785E7ECC1}"/>
          </ac:spMkLst>
        </pc:spChg>
        <pc:spChg chg="mod">
          <ac:chgData name="Andreas Biørn-Hansen" userId="f3adb44c-04fb-439e-8fac-7dab2e9da3ac" providerId="ADAL" clId="{AA15818F-2739-2B49-A35E-268CFDE933BD}" dt="2018-09-18T08:58:48.722" v="13705" actId="20577"/>
          <ac:spMkLst>
            <pc:docMk/>
            <pc:sldMk cId="1488758465" sldId="700"/>
            <ac:spMk id="8" creationId="{9B8F63B9-37AD-944B-BC02-014AB2378A09}"/>
          </ac:spMkLst>
        </pc:spChg>
        <pc:spChg chg="del">
          <ac:chgData name="Andreas Biørn-Hansen" userId="f3adb44c-04fb-439e-8fac-7dab2e9da3ac" providerId="ADAL" clId="{AA15818F-2739-2B49-A35E-268CFDE933BD}" dt="2018-09-18T08:57:44.167" v="13643" actId="478"/>
          <ac:spMkLst>
            <pc:docMk/>
            <pc:sldMk cId="1488758465" sldId="700"/>
            <ac:spMk id="9" creationId="{9D392C91-E0EC-7A4F-B975-CF6081745ADA}"/>
          </ac:spMkLst>
        </pc:spChg>
        <pc:spChg chg="del">
          <ac:chgData name="Andreas Biørn-Hansen" userId="f3adb44c-04fb-439e-8fac-7dab2e9da3ac" providerId="ADAL" clId="{AA15818F-2739-2B49-A35E-268CFDE933BD}" dt="2018-09-18T08:57:39.311" v="13641" actId="478"/>
          <ac:spMkLst>
            <pc:docMk/>
            <pc:sldMk cId="1488758465" sldId="700"/>
            <ac:spMk id="10" creationId="{24D3DF5E-4B2F-4B4F-A6F8-A40596D218EC}"/>
          </ac:spMkLst>
        </pc:spChg>
        <pc:spChg chg="del">
          <ac:chgData name="Andreas Biørn-Hansen" userId="f3adb44c-04fb-439e-8fac-7dab2e9da3ac" providerId="ADAL" clId="{AA15818F-2739-2B49-A35E-268CFDE933BD}" dt="2018-09-18T08:57:44.167" v="13643" actId="478"/>
          <ac:spMkLst>
            <pc:docMk/>
            <pc:sldMk cId="1488758465" sldId="700"/>
            <ac:spMk id="15" creationId="{F47404D1-6E0E-FF42-A440-7D79E405AF46}"/>
          </ac:spMkLst>
        </pc:spChg>
        <pc:spChg chg="mod">
          <ac:chgData name="Andreas Biørn-Hansen" userId="f3adb44c-04fb-439e-8fac-7dab2e9da3ac" providerId="ADAL" clId="{AA15818F-2739-2B49-A35E-268CFDE933BD}" dt="2018-09-18T13:19:44.636" v="14555" actId="1076"/>
          <ac:spMkLst>
            <pc:docMk/>
            <pc:sldMk cId="1488758465" sldId="700"/>
            <ac:spMk id="17" creationId="{6A6D775F-553B-FC4B-BA1D-D6EB9CBBB212}"/>
          </ac:spMkLst>
        </pc:spChg>
        <pc:spChg chg="mod">
          <ac:chgData name="Andreas Biørn-Hansen" userId="f3adb44c-04fb-439e-8fac-7dab2e9da3ac" providerId="ADAL" clId="{AA15818F-2739-2B49-A35E-268CFDE933BD}" dt="2018-09-18T13:19:48.002" v="14556" actId="1076"/>
          <ac:spMkLst>
            <pc:docMk/>
            <pc:sldMk cId="1488758465" sldId="700"/>
            <ac:spMk id="18" creationId="{DDB24AC0-DE26-7E45-8442-D54C7F4CF980}"/>
          </ac:spMkLst>
        </pc:spChg>
        <pc:spChg chg="add mod">
          <ac:chgData name="Andreas Biørn-Hansen" userId="f3adb44c-04fb-439e-8fac-7dab2e9da3ac" providerId="ADAL" clId="{AA15818F-2739-2B49-A35E-268CFDE933BD}" dt="2018-09-18T13:20:05.967" v="14560" actId="164"/>
          <ac:spMkLst>
            <pc:docMk/>
            <pc:sldMk cId="1488758465" sldId="700"/>
            <ac:spMk id="19" creationId="{E997EAD0-7CF0-914E-96B7-727B279776A0}"/>
          </ac:spMkLst>
        </pc:spChg>
        <pc:spChg chg="add mod">
          <ac:chgData name="Andreas Biørn-Hansen" userId="f3adb44c-04fb-439e-8fac-7dab2e9da3ac" providerId="ADAL" clId="{AA15818F-2739-2B49-A35E-268CFDE933BD}" dt="2018-09-18T13:19:50.087" v="14557" actId="1076"/>
          <ac:spMkLst>
            <pc:docMk/>
            <pc:sldMk cId="1488758465" sldId="700"/>
            <ac:spMk id="20" creationId="{61CDB480-1E1D-B144-BFF2-BB5BE4064F6E}"/>
          </ac:spMkLst>
        </pc:spChg>
        <pc:spChg chg="add mod">
          <ac:chgData name="Andreas Biørn-Hansen" userId="f3adb44c-04fb-439e-8fac-7dab2e9da3ac" providerId="ADAL" clId="{AA15818F-2739-2B49-A35E-268CFDE933BD}" dt="2018-09-18T13:19:36.181" v="14553" actId="20577"/>
          <ac:spMkLst>
            <pc:docMk/>
            <pc:sldMk cId="1488758465" sldId="700"/>
            <ac:spMk id="21" creationId="{AAE521FE-8531-C74D-BAA2-CA333E2DE133}"/>
          </ac:spMkLst>
        </pc:spChg>
        <pc:spChg chg="del mod">
          <ac:chgData name="Andreas Biørn-Hansen" userId="f3adb44c-04fb-439e-8fac-7dab2e9da3ac" providerId="ADAL" clId="{AA15818F-2739-2B49-A35E-268CFDE933BD}" dt="2018-09-18T08:59:23.702" v="13795" actId="478"/>
          <ac:spMkLst>
            <pc:docMk/>
            <pc:sldMk cId="1488758465" sldId="700"/>
            <ac:spMk id="27" creationId="{6774B17C-A847-D846-A5D4-290DA7DE2F4F}"/>
          </ac:spMkLst>
        </pc:spChg>
        <pc:grpChg chg="add mod">
          <ac:chgData name="Andreas Biørn-Hansen" userId="f3adb44c-04fb-439e-8fac-7dab2e9da3ac" providerId="ADAL" clId="{AA15818F-2739-2B49-A35E-268CFDE933BD}" dt="2018-09-18T13:20:02.978" v="14559" actId="164"/>
          <ac:grpSpMkLst>
            <pc:docMk/>
            <pc:sldMk cId="1488758465" sldId="700"/>
            <ac:grpSpMk id="4" creationId="{2250F852-DBC3-7D4E-881D-37B222BBA8A2}"/>
          </ac:grpSpMkLst>
        </pc:grpChg>
        <pc:grpChg chg="add mod">
          <ac:chgData name="Andreas Biørn-Hansen" userId="f3adb44c-04fb-439e-8fac-7dab2e9da3ac" providerId="ADAL" clId="{AA15818F-2739-2B49-A35E-268CFDE933BD}" dt="2018-09-18T13:20:05.967" v="14560" actId="164"/>
          <ac:grpSpMkLst>
            <pc:docMk/>
            <pc:sldMk cId="1488758465" sldId="700"/>
            <ac:grpSpMk id="5" creationId="{0B7EB60E-E165-A941-84A8-0CBF8A299D31}"/>
          </ac:grpSpMkLst>
        </pc:grpChg>
        <pc:cxnChg chg="mod">
          <ac:chgData name="Andreas Biørn-Hansen" userId="f3adb44c-04fb-439e-8fac-7dab2e9da3ac" providerId="ADAL" clId="{AA15818F-2739-2B49-A35E-268CFDE933BD}" dt="2018-09-18T13:20:02.978" v="14559" actId="164"/>
          <ac:cxnSpMkLst>
            <pc:docMk/>
            <pc:sldMk cId="1488758465" sldId="700"/>
            <ac:cxnSpMk id="6" creationId="{C1962E6E-6680-6F42-9D32-9444356ED67C}"/>
          </ac:cxnSpMkLst>
        </pc:cxnChg>
        <pc:cxnChg chg="del">
          <ac:chgData name="Andreas Biørn-Hansen" userId="f3adb44c-04fb-439e-8fac-7dab2e9da3ac" providerId="ADAL" clId="{AA15818F-2739-2B49-A35E-268CFDE933BD}" dt="2018-09-18T08:57:44.167" v="13643" actId="478"/>
          <ac:cxnSpMkLst>
            <pc:docMk/>
            <pc:sldMk cId="1488758465" sldId="700"/>
            <ac:cxnSpMk id="14" creationId="{30827541-C31E-0E44-80C4-9FA48D4FCF57}"/>
          </ac:cxnSpMkLst>
        </pc:cxnChg>
        <pc:cxnChg chg="add mod">
          <ac:chgData name="Andreas Biørn-Hansen" userId="f3adb44c-04fb-439e-8fac-7dab2e9da3ac" providerId="ADAL" clId="{AA15818F-2739-2B49-A35E-268CFDE933BD}" dt="2018-09-18T13:20:05.967" v="14560" actId="164"/>
          <ac:cxnSpMkLst>
            <pc:docMk/>
            <pc:sldMk cId="1488758465" sldId="700"/>
            <ac:cxnSpMk id="16" creationId="{CA5F3601-F52E-4842-B7F0-1652466238E9}"/>
          </ac:cxnSpMkLst>
        </pc:cxnChg>
      </pc:sldChg>
      <pc:sldChg chg="addSp delSp modSp add del">
        <pc:chgData name="Andreas Biørn-Hansen" userId="f3adb44c-04fb-439e-8fac-7dab2e9da3ac" providerId="ADAL" clId="{AA15818F-2739-2B49-A35E-268CFDE933BD}" dt="2018-09-18T09:41:15.972" v="13995" actId="2696"/>
        <pc:sldMkLst>
          <pc:docMk/>
          <pc:sldMk cId="972785935" sldId="701"/>
        </pc:sldMkLst>
        <pc:spChg chg="add del">
          <ac:chgData name="Andreas Biørn-Hansen" userId="f3adb44c-04fb-439e-8fac-7dab2e9da3ac" providerId="ADAL" clId="{AA15818F-2739-2B49-A35E-268CFDE933BD}" dt="2018-09-18T09:38:52.869" v="13916" actId="2696"/>
          <ac:spMkLst>
            <pc:docMk/>
            <pc:sldMk cId="972785935" sldId="701"/>
            <ac:spMk id="2" creationId="{160E10FD-5D46-4944-8D5A-D60EA1A8FD44}"/>
          </ac:spMkLst>
        </pc:spChg>
        <pc:spChg chg="add mod">
          <ac:chgData name="Andreas Biørn-Hansen" userId="f3adb44c-04fb-439e-8fac-7dab2e9da3ac" providerId="ADAL" clId="{AA15818F-2739-2B49-A35E-268CFDE933BD}" dt="2018-09-18T09:40:47.347" v="13994" actId="1076"/>
          <ac:spMkLst>
            <pc:docMk/>
            <pc:sldMk cId="972785935" sldId="701"/>
            <ac:spMk id="3" creationId="{08A547DC-5630-B041-8C55-9CC541B954F1}"/>
          </ac:spMkLst>
        </pc:spChg>
        <pc:spChg chg="add mod">
          <ac:chgData name="Andreas Biørn-Hansen" userId="f3adb44c-04fb-439e-8fac-7dab2e9da3ac" providerId="ADAL" clId="{AA15818F-2739-2B49-A35E-268CFDE933BD}" dt="2018-09-18T09:40:47.347" v="13994" actId="1076"/>
          <ac:spMkLst>
            <pc:docMk/>
            <pc:sldMk cId="972785935" sldId="701"/>
            <ac:spMk id="4" creationId="{9F1FA286-A638-3641-A2C2-C53B6B871A6B}"/>
          </ac:spMkLst>
        </pc:spChg>
        <pc:spChg chg="del">
          <ac:chgData name="Andreas Biørn-Hansen" userId="f3adb44c-04fb-439e-8fac-7dab2e9da3ac" providerId="ADAL" clId="{AA15818F-2739-2B49-A35E-268CFDE933BD}" dt="2018-09-18T09:38:25.344" v="13876" actId="478"/>
          <ac:spMkLst>
            <pc:docMk/>
            <pc:sldMk cId="972785935" sldId="701"/>
            <ac:spMk id="5" creationId="{87AAF62C-F433-604E-8339-74F61BEAE506}"/>
          </ac:spMkLst>
        </pc:spChg>
        <pc:spChg chg="add mod">
          <ac:chgData name="Andreas Biørn-Hansen" userId="f3adb44c-04fb-439e-8fac-7dab2e9da3ac" providerId="ADAL" clId="{AA15818F-2739-2B49-A35E-268CFDE933BD}" dt="2018-09-18T09:40:47.347" v="13994" actId="1076"/>
          <ac:spMkLst>
            <pc:docMk/>
            <pc:sldMk cId="972785935" sldId="701"/>
            <ac:spMk id="6" creationId="{FFD014F7-7DFB-CB42-B9AC-C1108510F9FF}"/>
          </ac:spMkLst>
        </pc:spChg>
        <pc:spChg chg="mod">
          <ac:chgData name="Andreas Biørn-Hansen" userId="f3adb44c-04fb-439e-8fac-7dab2e9da3ac" providerId="ADAL" clId="{AA15818F-2739-2B49-A35E-268CFDE933BD}" dt="2018-09-18T09:40:47.347" v="13994" actId="1076"/>
          <ac:spMkLst>
            <pc:docMk/>
            <pc:sldMk cId="972785935" sldId="701"/>
            <ac:spMk id="56" creationId="{00000000-0000-0000-0000-000000000000}"/>
          </ac:spMkLst>
        </pc:spChg>
      </pc:sldChg>
      <pc:sldChg chg="add del">
        <pc:chgData name="Andreas Biørn-Hansen" userId="f3adb44c-04fb-439e-8fac-7dab2e9da3ac" providerId="ADAL" clId="{AA15818F-2739-2B49-A35E-268CFDE933BD}" dt="2018-09-18T14:21:24.086" v="15720" actId="207"/>
        <pc:sldMkLst>
          <pc:docMk/>
          <pc:sldMk cId="1340746685" sldId="701"/>
        </pc:sldMkLst>
      </pc:sldChg>
      <pc:sldChg chg="modSp add del">
        <pc:chgData name="Andreas Biørn-Hansen" userId="f3adb44c-04fb-439e-8fac-7dab2e9da3ac" providerId="ADAL" clId="{AA15818F-2739-2B49-A35E-268CFDE933BD}" dt="2018-09-18T09:37:49.160" v="13874" actId="2696"/>
        <pc:sldMkLst>
          <pc:docMk/>
          <pc:sldMk cId="1469977739" sldId="701"/>
        </pc:sldMkLst>
        <pc:spChg chg="mod">
          <ac:chgData name="Andreas Biørn-Hansen" userId="f3adb44c-04fb-439e-8fac-7dab2e9da3ac" providerId="ADAL" clId="{AA15818F-2739-2B49-A35E-268CFDE933BD}" dt="2018-09-18T09:37:46.597" v="13873" actId="1076"/>
          <ac:spMkLst>
            <pc:docMk/>
            <pc:sldMk cId="1469977739" sldId="701"/>
            <ac:spMk id="3" creationId="{024E662D-5A7E-EE47-A23E-59B37B22B551}"/>
          </ac:spMkLst>
        </pc:spChg>
      </pc:sldChg>
      <pc:sldChg chg="add">
        <pc:chgData name="Andreas Biørn-Hansen" userId="f3adb44c-04fb-439e-8fac-7dab2e9da3ac" providerId="ADAL" clId="{AA15818F-2739-2B49-A35E-268CFDE933BD}" dt="2018-09-18T14:21:28.705" v="15721" actId="207"/>
        <pc:sldMkLst>
          <pc:docMk/>
          <pc:sldMk cId="1547107484" sldId="701"/>
        </pc:sldMkLst>
      </pc:sldChg>
      <pc:sldChg chg="add del">
        <pc:chgData name="Andreas Biørn-Hansen" userId="f3adb44c-04fb-439e-8fac-7dab2e9da3ac" providerId="ADAL" clId="{AA15818F-2739-2B49-A35E-268CFDE933BD}" dt="2018-09-18T14:21:00.436" v="15714" actId="2696"/>
        <pc:sldMkLst>
          <pc:docMk/>
          <pc:sldMk cId="3954783919" sldId="701"/>
        </pc:sldMkLst>
      </pc:sldChg>
      <pc:sldChg chg="add del">
        <pc:chgData name="Andreas Biørn-Hansen" userId="f3adb44c-04fb-439e-8fac-7dab2e9da3ac" providerId="ADAL" clId="{AA15818F-2739-2B49-A35E-268CFDE933BD}" dt="2018-09-18T09:35:29.544" v="13797" actId="207"/>
        <pc:sldMkLst>
          <pc:docMk/>
          <pc:sldMk cId="4227686941" sldId="701"/>
        </pc:sldMkLst>
      </pc:sldChg>
      <pc:sldChg chg="addSp delSp modSp add modAnim">
        <pc:chgData name="Andreas Biørn-Hansen" userId="f3adb44c-04fb-439e-8fac-7dab2e9da3ac" providerId="ADAL" clId="{AA15818F-2739-2B49-A35E-268CFDE933BD}" dt="2018-09-18T13:09:37.714" v="14501" actId="207"/>
        <pc:sldMkLst>
          <pc:docMk/>
          <pc:sldMk cId="3611760641" sldId="702"/>
        </pc:sldMkLst>
        <pc:spChg chg="add mod">
          <ac:chgData name="Andreas Biørn-Hansen" userId="f3adb44c-04fb-439e-8fac-7dab2e9da3ac" providerId="ADAL" clId="{AA15818F-2739-2B49-A35E-268CFDE933BD}" dt="2018-09-18T13:03:48.602" v="14408" actId="1076"/>
          <ac:spMkLst>
            <pc:docMk/>
            <pc:sldMk cId="3611760641" sldId="702"/>
            <ac:spMk id="2" creationId="{FFD2E0AF-B15C-0F45-AABB-E1637B678267}"/>
          </ac:spMkLst>
        </pc:spChg>
        <pc:spChg chg="add mod">
          <ac:chgData name="Andreas Biørn-Hansen" userId="f3adb44c-04fb-439e-8fac-7dab2e9da3ac" providerId="ADAL" clId="{AA15818F-2739-2B49-A35E-268CFDE933BD}" dt="2018-09-18T13:03:54.328" v="14420" actId="20577"/>
          <ac:spMkLst>
            <pc:docMk/>
            <pc:sldMk cId="3611760641" sldId="702"/>
            <ac:spMk id="3" creationId="{ADD166BA-BDC7-BC42-9FF8-CA6AA9BBC126}"/>
          </ac:spMkLst>
        </pc:spChg>
        <pc:spChg chg="add mod">
          <ac:chgData name="Andreas Biørn-Hansen" userId="f3adb44c-04fb-439e-8fac-7dab2e9da3ac" providerId="ADAL" clId="{AA15818F-2739-2B49-A35E-268CFDE933BD}" dt="2018-09-18T13:04:11.250" v="14425" actId="14100"/>
          <ac:spMkLst>
            <pc:docMk/>
            <pc:sldMk cId="3611760641" sldId="702"/>
            <ac:spMk id="4" creationId="{6EBBCF5E-C8ED-3141-BC12-2B4A04DE6D92}"/>
          </ac:spMkLst>
        </pc:spChg>
        <pc:spChg chg="add mod">
          <ac:chgData name="Andreas Biørn-Hansen" userId="f3adb44c-04fb-439e-8fac-7dab2e9da3ac" providerId="ADAL" clId="{AA15818F-2739-2B49-A35E-268CFDE933BD}" dt="2018-09-18T13:04:19.799" v="14433" actId="14100"/>
          <ac:spMkLst>
            <pc:docMk/>
            <pc:sldMk cId="3611760641" sldId="702"/>
            <ac:spMk id="5" creationId="{4E55A67D-DB41-7240-BBE1-D486798B670B}"/>
          </ac:spMkLst>
        </pc:spChg>
        <pc:spChg chg="add mod">
          <ac:chgData name="Andreas Biørn-Hansen" userId="f3adb44c-04fb-439e-8fac-7dab2e9da3ac" providerId="ADAL" clId="{AA15818F-2739-2B49-A35E-268CFDE933BD}" dt="2018-09-18T13:04:26.157" v="14440" actId="1037"/>
          <ac:spMkLst>
            <pc:docMk/>
            <pc:sldMk cId="3611760641" sldId="702"/>
            <ac:spMk id="6" creationId="{8F2212AD-4289-5048-85C7-24B27179BC96}"/>
          </ac:spMkLst>
        </pc:spChg>
        <pc:spChg chg="add mod">
          <ac:chgData name="Andreas Biørn-Hansen" userId="f3adb44c-04fb-439e-8fac-7dab2e9da3ac" providerId="ADAL" clId="{AA15818F-2739-2B49-A35E-268CFDE933BD}" dt="2018-09-18T13:04:32.831" v="14445" actId="1035"/>
          <ac:spMkLst>
            <pc:docMk/>
            <pc:sldMk cId="3611760641" sldId="702"/>
            <ac:spMk id="7" creationId="{6A26B3E6-A2FF-994E-A2B8-4D73DB6D9B79}"/>
          </ac:spMkLst>
        </pc:spChg>
        <pc:spChg chg="add mod">
          <ac:chgData name="Andreas Biørn-Hansen" userId="f3adb44c-04fb-439e-8fac-7dab2e9da3ac" providerId="ADAL" clId="{AA15818F-2739-2B49-A35E-268CFDE933BD}" dt="2018-09-18T13:05:10.555" v="14447" actId="1076"/>
          <ac:spMkLst>
            <pc:docMk/>
            <pc:sldMk cId="3611760641" sldId="702"/>
            <ac:spMk id="8" creationId="{03ED0B9B-CC32-D847-A66B-BA4B893262AE}"/>
          </ac:spMkLst>
        </pc:spChg>
        <pc:spChg chg="add mod">
          <ac:chgData name="Andreas Biørn-Hansen" userId="f3adb44c-04fb-439e-8fac-7dab2e9da3ac" providerId="ADAL" clId="{AA15818F-2739-2B49-A35E-268CFDE933BD}" dt="2018-09-18T13:05:13.630" v="14454" actId="1035"/>
          <ac:spMkLst>
            <pc:docMk/>
            <pc:sldMk cId="3611760641" sldId="702"/>
            <ac:spMk id="9" creationId="{6EE920A7-03E4-9A4E-8A1E-12B887104E6F}"/>
          </ac:spMkLst>
        </pc:spChg>
        <pc:spChg chg="add mod">
          <ac:chgData name="Andreas Biørn-Hansen" userId="f3adb44c-04fb-439e-8fac-7dab2e9da3ac" providerId="ADAL" clId="{AA15818F-2739-2B49-A35E-268CFDE933BD}" dt="2018-09-18T13:05:28.771" v="14464" actId="14100"/>
          <ac:spMkLst>
            <pc:docMk/>
            <pc:sldMk cId="3611760641" sldId="702"/>
            <ac:spMk id="10" creationId="{9ECD0E6A-0EB1-F847-8FC3-CD9A1C589C83}"/>
          </ac:spMkLst>
        </pc:spChg>
        <pc:spChg chg="add del">
          <ac:chgData name="Andreas Biørn-Hansen" userId="f3adb44c-04fb-439e-8fac-7dab2e9da3ac" providerId="ADAL" clId="{AA15818F-2739-2B49-A35E-268CFDE933BD}" dt="2018-09-18T13:05:19.760" v="14459" actId="207"/>
          <ac:spMkLst>
            <pc:docMk/>
            <pc:sldMk cId="3611760641" sldId="702"/>
            <ac:spMk id="11" creationId="{76E49414-9A04-E84B-AEEC-47EF122EFACC}"/>
          </ac:spMkLst>
        </pc:spChg>
        <pc:spChg chg="add del mod">
          <ac:chgData name="Andreas Biørn-Hansen" userId="f3adb44c-04fb-439e-8fac-7dab2e9da3ac" providerId="ADAL" clId="{AA15818F-2739-2B49-A35E-268CFDE933BD}" dt="2018-09-18T13:05:34.403" v="14467" actId="478"/>
          <ac:spMkLst>
            <pc:docMk/>
            <pc:sldMk cId="3611760641" sldId="702"/>
            <ac:spMk id="12" creationId="{8E6638B5-1C57-F249-8373-0DD2D3679CB8}"/>
          </ac:spMkLst>
        </pc:spChg>
        <pc:spChg chg="add mod">
          <ac:chgData name="Andreas Biørn-Hansen" userId="f3adb44c-04fb-439e-8fac-7dab2e9da3ac" providerId="ADAL" clId="{AA15818F-2739-2B49-A35E-268CFDE933BD}" dt="2018-09-18T13:05:30.872" v="14466" actId="1076"/>
          <ac:spMkLst>
            <pc:docMk/>
            <pc:sldMk cId="3611760641" sldId="702"/>
            <ac:spMk id="13" creationId="{E9E544D6-6455-6D42-A67C-183CBB3913A3}"/>
          </ac:spMkLst>
        </pc:spChg>
      </pc:sldChg>
      <pc:sldChg chg="addSp delSp modSp add delAnim modAnim">
        <pc:chgData name="Andreas Biørn-Hansen" userId="f3adb44c-04fb-439e-8fac-7dab2e9da3ac" providerId="ADAL" clId="{AA15818F-2739-2B49-A35E-268CFDE933BD}" dt="2018-09-18T13:39:56.395" v="15378" actId="20577"/>
        <pc:sldMkLst>
          <pc:docMk/>
          <pc:sldMk cId="2972558785" sldId="703"/>
        </pc:sldMkLst>
        <pc:spChg chg="add mod">
          <ac:chgData name="Andreas Biørn-Hansen" userId="f3adb44c-04fb-439e-8fac-7dab2e9da3ac" providerId="ADAL" clId="{AA15818F-2739-2B49-A35E-268CFDE933BD}" dt="2018-09-18T13:26:37.765" v="14737" actId="1076"/>
          <ac:spMkLst>
            <pc:docMk/>
            <pc:sldMk cId="2972558785" sldId="703"/>
            <ac:spMk id="2" creationId="{5E696427-14B8-1842-A69B-3979B6812F18}"/>
          </ac:spMkLst>
        </pc:spChg>
        <pc:spChg chg="mod">
          <ac:chgData name="Andreas Biørn-Hansen" userId="f3adb44c-04fb-439e-8fac-7dab2e9da3ac" providerId="ADAL" clId="{AA15818F-2739-2B49-A35E-268CFDE933BD}" dt="2018-09-18T13:27:13.879" v="14774" actId="20577"/>
          <ac:spMkLst>
            <pc:docMk/>
            <pc:sldMk cId="2972558785" sldId="703"/>
            <ac:spMk id="8" creationId="{9B8F63B9-37AD-944B-BC02-014AB2378A09}"/>
          </ac:spMkLst>
        </pc:spChg>
        <pc:spChg chg="mod">
          <ac:chgData name="Andreas Biørn-Hansen" userId="f3adb44c-04fb-439e-8fac-7dab2e9da3ac" providerId="ADAL" clId="{AA15818F-2739-2B49-A35E-268CFDE933BD}" dt="2018-09-18T13:27:16.132" v="14779" actId="20577"/>
          <ac:spMkLst>
            <pc:docMk/>
            <pc:sldMk cId="2972558785" sldId="703"/>
            <ac:spMk id="17" creationId="{6A6D775F-553B-FC4B-BA1D-D6EB9CBBB212}"/>
          </ac:spMkLst>
        </pc:spChg>
        <pc:spChg chg="mod">
          <ac:chgData name="Andreas Biørn-Hansen" userId="f3adb44c-04fb-439e-8fac-7dab2e9da3ac" providerId="ADAL" clId="{AA15818F-2739-2B49-A35E-268CFDE933BD}" dt="2018-09-18T13:27:21.249" v="14786" actId="20577"/>
          <ac:spMkLst>
            <pc:docMk/>
            <pc:sldMk cId="2972558785" sldId="703"/>
            <ac:spMk id="18" creationId="{DDB24AC0-DE26-7E45-8442-D54C7F4CF980}"/>
          </ac:spMkLst>
        </pc:spChg>
        <pc:spChg chg="mod">
          <ac:chgData name="Andreas Biørn-Hansen" userId="f3adb44c-04fb-439e-8fac-7dab2e9da3ac" providerId="ADAL" clId="{AA15818F-2739-2B49-A35E-268CFDE933BD}" dt="2018-09-18T13:28:52.727" v="14990" actId="2711"/>
          <ac:spMkLst>
            <pc:docMk/>
            <pc:sldMk cId="2972558785" sldId="703"/>
            <ac:spMk id="20" creationId="{61CDB480-1E1D-B144-BFF2-BB5BE4064F6E}"/>
          </ac:spMkLst>
        </pc:spChg>
        <pc:spChg chg="mod">
          <ac:chgData name="Andreas Biørn-Hansen" userId="f3adb44c-04fb-439e-8fac-7dab2e9da3ac" providerId="ADAL" clId="{AA15818F-2739-2B49-A35E-268CFDE933BD}" dt="2018-09-18T13:23:08.328" v="14592" actId="20577"/>
          <ac:spMkLst>
            <pc:docMk/>
            <pc:sldMk cId="2972558785" sldId="703"/>
            <ac:spMk id="21" creationId="{AAE521FE-8531-C74D-BAA2-CA333E2DE133}"/>
          </ac:spMkLst>
        </pc:spChg>
        <pc:spChg chg="mod">
          <ac:chgData name="Andreas Biørn-Hansen" userId="f3adb44c-04fb-439e-8fac-7dab2e9da3ac" providerId="ADAL" clId="{AA15818F-2739-2B49-A35E-268CFDE933BD}" dt="2018-09-18T13:39:56.395" v="15378" actId="20577"/>
          <ac:spMkLst>
            <pc:docMk/>
            <pc:sldMk cId="2972558785" sldId="703"/>
            <ac:spMk id="25" creationId="{421D8716-C3BC-E444-A1E9-15A2CB91E98E}"/>
          </ac:spMkLst>
        </pc:spChg>
        <pc:grpChg chg="del">
          <ac:chgData name="Andreas Biørn-Hansen" userId="f3adb44c-04fb-439e-8fac-7dab2e9da3ac" providerId="ADAL" clId="{AA15818F-2739-2B49-A35E-268CFDE933BD}" dt="2018-09-18T13:23:16.511" v="14597" actId="478"/>
          <ac:grpSpMkLst>
            <pc:docMk/>
            <pc:sldMk cId="2972558785" sldId="703"/>
            <ac:grpSpMk id="4" creationId="{2250F852-DBC3-7D4E-881D-37B222BBA8A2}"/>
          </ac:grpSpMkLst>
        </pc:grpChg>
        <pc:grpChg chg="del">
          <ac:chgData name="Andreas Biørn-Hansen" userId="f3adb44c-04fb-439e-8fac-7dab2e9da3ac" providerId="ADAL" clId="{AA15818F-2739-2B49-A35E-268CFDE933BD}" dt="2018-09-18T13:23:17.575" v="14598" actId="478"/>
          <ac:grpSpMkLst>
            <pc:docMk/>
            <pc:sldMk cId="2972558785" sldId="703"/>
            <ac:grpSpMk id="5" creationId="{0B7EB60E-E165-A941-84A8-0CBF8A299D31}"/>
          </ac:grpSpMkLst>
        </pc:grpChg>
        <pc:grpChg chg="add mod">
          <ac:chgData name="Andreas Biørn-Hansen" userId="f3adb44c-04fb-439e-8fac-7dab2e9da3ac" providerId="ADAL" clId="{AA15818F-2739-2B49-A35E-268CFDE933BD}" dt="2018-09-18T13:31:11.176" v="14993" actId="1076"/>
          <ac:grpSpMkLst>
            <pc:docMk/>
            <pc:sldMk cId="2972558785" sldId="703"/>
            <ac:grpSpMk id="14" creationId="{B6CC8418-AFEB-7140-8B93-8B0CC4B28938}"/>
          </ac:grpSpMkLst>
        </pc:grpChg>
        <pc:grpChg chg="add mod">
          <ac:chgData name="Andreas Biørn-Hansen" userId="f3adb44c-04fb-439e-8fac-7dab2e9da3ac" providerId="ADAL" clId="{AA15818F-2739-2B49-A35E-268CFDE933BD}" dt="2018-09-18T13:31:14.633" v="14994" actId="1076"/>
          <ac:grpSpMkLst>
            <pc:docMk/>
            <pc:sldMk cId="2972558785" sldId="703"/>
            <ac:grpSpMk id="23" creationId="{706A9E10-9096-7941-966B-77EFE758AA31}"/>
          </ac:grpSpMkLst>
        </pc:grpChg>
      </pc:sldChg>
      <pc:sldChg chg="addSp delSp modSp add delAnim modAnim">
        <pc:chgData name="Andreas Biørn-Hansen" userId="f3adb44c-04fb-439e-8fac-7dab2e9da3ac" providerId="ADAL" clId="{AA15818F-2739-2B49-A35E-268CFDE933BD}" dt="2018-09-18T13:36:16.100" v="15357" actId="20577"/>
        <pc:sldMkLst>
          <pc:docMk/>
          <pc:sldMk cId="3736871098" sldId="704"/>
        </pc:sldMkLst>
        <pc:spChg chg="mod">
          <ac:chgData name="Andreas Biørn-Hansen" userId="f3adb44c-04fb-439e-8fac-7dab2e9da3ac" providerId="ADAL" clId="{AA15818F-2739-2B49-A35E-268CFDE933BD}" dt="2018-09-18T13:32:49.405" v="15099" actId="20577"/>
          <ac:spMkLst>
            <pc:docMk/>
            <pc:sldMk cId="3736871098" sldId="704"/>
            <ac:spMk id="8" creationId="{9B8F63B9-37AD-944B-BC02-014AB2378A09}"/>
          </ac:spMkLst>
        </pc:spChg>
        <pc:spChg chg="mod">
          <ac:chgData name="Andreas Biørn-Hansen" userId="f3adb44c-04fb-439e-8fac-7dab2e9da3ac" providerId="ADAL" clId="{AA15818F-2739-2B49-A35E-268CFDE933BD}" dt="2018-09-18T13:32:54.076" v="15101" actId="20577"/>
          <ac:spMkLst>
            <pc:docMk/>
            <pc:sldMk cId="3736871098" sldId="704"/>
            <ac:spMk id="17" creationId="{6A6D775F-553B-FC4B-BA1D-D6EB9CBBB212}"/>
          </ac:spMkLst>
        </pc:spChg>
        <pc:spChg chg="mod">
          <ac:chgData name="Andreas Biørn-Hansen" userId="f3adb44c-04fb-439e-8fac-7dab2e9da3ac" providerId="ADAL" clId="{AA15818F-2739-2B49-A35E-268CFDE933BD}" dt="2018-09-18T13:33:04.289" v="15122" actId="14100"/>
          <ac:spMkLst>
            <pc:docMk/>
            <pc:sldMk cId="3736871098" sldId="704"/>
            <ac:spMk id="18" creationId="{DDB24AC0-DE26-7E45-8442-D54C7F4CF980}"/>
          </ac:spMkLst>
        </pc:spChg>
        <pc:spChg chg="mod">
          <ac:chgData name="Andreas Biørn-Hansen" userId="f3adb44c-04fb-439e-8fac-7dab2e9da3ac" providerId="ADAL" clId="{AA15818F-2739-2B49-A35E-268CFDE933BD}" dt="2018-09-18T13:36:16.100" v="15357" actId="20577"/>
          <ac:spMkLst>
            <pc:docMk/>
            <pc:sldMk cId="3736871098" sldId="704"/>
            <ac:spMk id="20" creationId="{61CDB480-1E1D-B144-BFF2-BB5BE4064F6E}"/>
          </ac:spMkLst>
        </pc:spChg>
        <pc:spChg chg="mod">
          <ac:chgData name="Andreas Biørn-Hansen" userId="f3adb44c-04fb-439e-8fac-7dab2e9da3ac" providerId="ADAL" clId="{AA15818F-2739-2B49-A35E-268CFDE933BD}" dt="2018-09-18T13:32:20.589" v="15091" actId="20577"/>
          <ac:spMkLst>
            <pc:docMk/>
            <pc:sldMk cId="3736871098" sldId="704"/>
            <ac:spMk id="21" creationId="{AAE521FE-8531-C74D-BAA2-CA333E2DE133}"/>
          </ac:spMkLst>
        </pc:spChg>
        <pc:spChg chg="mod">
          <ac:chgData name="Andreas Biørn-Hansen" userId="f3adb44c-04fb-439e-8fac-7dab2e9da3ac" providerId="ADAL" clId="{AA15818F-2739-2B49-A35E-268CFDE933BD}" dt="2018-09-18T13:33:32.312" v="15162" actId="2711"/>
          <ac:spMkLst>
            <pc:docMk/>
            <pc:sldMk cId="3736871098" sldId="704"/>
            <ac:spMk id="25" creationId="{421D8716-C3BC-E444-A1E9-15A2CB91E98E}"/>
          </ac:spMkLst>
        </pc:spChg>
        <pc:grpChg chg="del">
          <ac:chgData name="Andreas Biørn-Hansen" userId="f3adb44c-04fb-439e-8fac-7dab2e9da3ac" providerId="ADAL" clId="{AA15818F-2739-2B49-A35E-268CFDE933BD}" dt="2018-09-18T13:32:41.465" v="15097" actId="478"/>
          <ac:grpSpMkLst>
            <pc:docMk/>
            <pc:sldMk cId="3736871098" sldId="704"/>
            <ac:grpSpMk id="14" creationId="{B6CC8418-AFEB-7140-8B93-8B0CC4B28938}"/>
          </ac:grpSpMkLst>
        </pc:grpChg>
        <pc:grpChg chg="add del mod">
          <ac:chgData name="Andreas Biørn-Hansen" userId="f3adb44c-04fb-439e-8fac-7dab2e9da3ac" providerId="ADAL" clId="{AA15818F-2739-2B49-A35E-268CFDE933BD}" dt="2018-09-18T13:33:12.831" v="15124" actId="20577"/>
          <ac:grpSpMkLst>
            <pc:docMk/>
            <pc:sldMk cId="3736871098" sldId="704"/>
            <ac:grpSpMk id="16" creationId="{CF7CF3B5-E309-EC40-AFC4-9BC4749AF1CD}"/>
          </ac:grpSpMkLst>
        </pc:grpChg>
      </pc:sldChg>
      <pc:sldChg chg="addSp delSp modSp add delAnim modAnim">
        <pc:chgData name="Andreas Biørn-Hansen" userId="f3adb44c-04fb-439e-8fac-7dab2e9da3ac" providerId="ADAL" clId="{AA15818F-2739-2B49-A35E-268CFDE933BD}" dt="2018-09-18T13:52:11.928" v="15712" actId="20577"/>
        <pc:sldMkLst>
          <pc:docMk/>
          <pc:sldMk cId="1811120611" sldId="705"/>
        </pc:sldMkLst>
        <pc:spChg chg="mod">
          <ac:chgData name="Andreas Biørn-Hansen" userId="f3adb44c-04fb-439e-8fac-7dab2e9da3ac" providerId="ADAL" clId="{AA15818F-2739-2B49-A35E-268CFDE933BD}" dt="2018-09-18T13:46:54.553" v="15541" actId="20577"/>
          <ac:spMkLst>
            <pc:docMk/>
            <pc:sldMk cId="1811120611" sldId="705"/>
            <ac:spMk id="2" creationId="{93EF8BA7-AB9F-214A-B452-50CD54DEE741}"/>
          </ac:spMkLst>
        </pc:spChg>
        <pc:spChg chg="add mod">
          <ac:chgData name="Andreas Biørn-Hansen" userId="f3adb44c-04fb-439e-8fac-7dab2e9da3ac" providerId="ADAL" clId="{AA15818F-2739-2B49-A35E-268CFDE933BD}" dt="2018-09-18T13:45:09.163" v="15452" actId="14100"/>
          <ac:spMkLst>
            <pc:docMk/>
            <pc:sldMk cId="1811120611" sldId="705"/>
            <ac:spMk id="3" creationId="{0A0CD806-231A-5947-8F7F-B096002D4537}"/>
          </ac:spMkLst>
        </pc:spChg>
        <pc:spChg chg="add mod">
          <ac:chgData name="Andreas Biørn-Hansen" userId="f3adb44c-04fb-439e-8fac-7dab2e9da3ac" providerId="ADAL" clId="{AA15818F-2739-2B49-A35E-268CFDE933BD}" dt="2018-09-18T13:45:25.576" v="15466" actId="1035"/>
          <ac:spMkLst>
            <pc:docMk/>
            <pc:sldMk cId="1811120611" sldId="705"/>
            <ac:spMk id="4" creationId="{A03FE463-B788-6143-BFC0-636B548280E2}"/>
          </ac:spMkLst>
        </pc:spChg>
        <pc:spChg chg="add mod">
          <ac:chgData name="Andreas Biørn-Hansen" userId="f3adb44c-04fb-439e-8fac-7dab2e9da3ac" providerId="ADAL" clId="{AA15818F-2739-2B49-A35E-268CFDE933BD}" dt="2018-09-18T13:45:24.065" v="15464" actId="14100"/>
          <ac:spMkLst>
            <pc:docMk/>
            <pc:sldMk cId="1811120611" sldId="705"/>
            <ac:spMk id="5" creationId="{68DEB0EE-6680-5E45-BC1B-AD75AFDDA0AC}"/>
          </ac:spMkLst>
        </pc:spChg>
        <pc:spChg chg="add mod">
          <ac:chgData name="Andreas Biørn-Hansen" userId="f3adb44c-04fb-439e-8fac-7dab2e9da3ac" providerId="ADAL" clId="{AA15818F-2739-2B49-A35E-268CFDE933BD}" dt="2018-09-18T13:45:44.495" v="15471" actId="1076"/>
          <ac:spMkLst>
            <pc:docMk/>
            <pc:sldMk cId="1811120611" sldId="705"/>
            <ac:spMk id="6" creationId="{2E1F7253-80C1-7444-99D8-58FD5DB8EC4B}"/>
          </ac:spMkLst>
        </pc:spChg>
        <pc:spChg chg="add del mod">
          <ac:chgData name="Andreas Biørn-Hansen" userId="f3adb44c-04fb-439e-8fac-7dab2e9da3ac" providerId="ADAL" clId="{AA15818F-2739-2B49-A35E-268CFDE933BD}" dt="2018-09-18T13:46:33.146" v="15506" actId="478"/>
          <ac:spMkLst>
            <pc:docMk/>
            <pc:sldMk cId="1811120611" sldId="705"/>
            <ac:spMk id="7" creationId="{F1CFCD56-CF2E-5D46-BC80-B43B709F4AF6}"/>
          </ac:spMkLst>
        </pc:spChg>
        <pc:spChg chg="add mod">
          <ac:chgData name="Andreas Biørn-Hansen" userId="f3adb44c-04fb-439e-8fac-7dab2e9da3ac" providerId="ADAL" clId="{AA15818F-2739-2B49-A35E-268CFDE933BD}" dt="2018-09-18T13:46:40.266" v="15511" actId="14100"/>
          <ac:spMkLst>
            <pc:docMk/>
            <pc:sldMk cId="1811120611" sldId="705"/>
            <ac:spMk id="8" creationId="{ECB795BB-C2B8-E845-A381-9FDE26C64634}"/>
          </ac:spMkLst>
        </pc:spChg>
        <pc:spChg chg="add mod">
          <ac:chgData name="Andreas Biørn-Hansen" userId="f3adb44c-04fb-439e-8fac-7dab2e9da3ac" providerId="ADAL" clId="{AA15818F-2739-2B49-A35E-268CFDE933BD}" dt="2018-09-18T13:46:45.585" v="15514" actId="14100"/>
          <ac:spMkLst>
            <pc:docMk/>
            <pc:sldMk cId="1811120611" sldId="705"/>
            <ac:spMk id="9" creationId="{7BFF0BDE-97C3-9342-9ABD-0ED562C30F23}"/>
          </ac:spMkLst>
        </pc:spChg>
        <pc:spChg chg="add mod">
          <ac:chgData name="Andreas Biørn-Hansen" userId="f3adb44c-04fb-439e-8fac-7dab2e9da3ac" providerId="ADAL" clId="{AA15818F-2739-2B49-A35E-268CFDE933BD}" dt="2018-09-18T13:47:00.492" v="15546" actId="1035"/>
          <ac:spMkLst>
            <pc:docMk/>
            <pc:sldMk cId="1811120611" sldId="705"/>
            <ac:spMk id="10" creationId="{091B7446-DF28-1748-B031-04514DBB92F8}"/>
          </ac:spMkLst>
        </pc:spChg>
        <pc:spChg chg="add mod">
          <ac:chgData name="Andreas Biørn-Hansen" userId="f3adb44c-04fb-439e-8fac-7dab2e9da3ac" providerId="ADAL" clId="{AA15818F-2739-2B49-A35E-268CFDE933BD}" dt="2018-09-18T13:52:11.928" v="15712" actId="20577"/>
          <ac:spMkLst>
            <pc:docMk/>
            <pc:sldMk cId="1811120611" sldId="705"/>
            <ac:spMk id="11" creationId="{2B5D949F-F399-3344-B7A2-9C7B5EC4BBB0}"/>
          </ac:spMkLst>
        </pc:spChg>
      </pc:sldChg>
      <pc:sldChg chg="addSp delSp modSp add addAnim delAnim modAnim">
        <pc:chgData name="Andreas Biørn-Hansen" userId="f3adb44c-04fb-439e-8fac-7dab2e9da3ac" providerId="ADAL" clId="{AA15818F-2739-2B49-A35E-268CFDE933BD}" dt="2018-09-18T13:52:16.849" v="15713" actId="114"/>
        <pc:sldMkLst>
          <pc:docMk/>
          <pc:sldMk cId="1328307488" sldId="706"/>
        </pc:sldMkLst>
        <pc:spChg chg="mod">
          <ac:chgData name="Andreas Biørn-Hansen" userId="f3adb44c-04fb-439e-8fac-7dab2e9da3ac" providerId="ADAL" clId="{AA15818F-2739-2B49-A35E-268CFDE933BD}" dt="2018-09-18T13:48:40.313" v="15601" actId="20577"/>
          <ac:spMkLst>
            <pc:docMk/>
            <pc:sldMk cId="1328307488" sldId="706"/>
            <ac:spMk id="2" creationId="{93EF8BA7-AB9F-214A-B452-50CD54DEE741}"/>
          </ac:spMkLst>
        </pc:spChg>
        <pc:spChg chg="mod">
          <ac:chgData name="Andreas Biørn-Hansen" userId="f3adb44c-04fb-439e-8fac-7dab2e9da3ac" providerId="ADAL" clId="{AA15818F-2739-2B49-A35E-268CFDE933BD}" dt="2018-09-18T13:48:42.894" v="15603" actId="1035"/>
          <ac:spMkLst>
            <pc:docMk/>
            <pc:sldMk cId="1328307488" sldId="706"/>
            <ac:spMk id="3" creationId="{0A0CD806-231A-5947-8F7F-B096002D4537}"/>
          </ac:spMkLst>
        </pc:spChg>
        <pc:spChg chg="add del">
          <ac:chgData name="Andreas Biørn-Hansen" userId="f3adb44c-04fb-439e-8fac-7dab2e9da3ac" providerId="ADAL" clId="{AA15818F-2739-2B49-A35E-268CFDE933BD}" dt="2018-09-18T13:48:49.090" v="15605" actId="478"/>
          <ac:spMkLst>
            <pc:docMk/>
            <pc:sldMk cId="1328307488" sldId="706"/>
            <ac:spMk id="6" creationId="{2E1F7253-80C1-7444-99D8-58FD5DB8EC4B}"/>
          </ac:spMkLst>
        </pc:spChg>
        <pc:spChg chg="add del">
          <ac:chgData name="Andreas Biørn-Hansen" userId="f3adb44c-04fb-439e-8fac-7dab2e9da3ac" providerId="ADAL" clId="{AA15818F-2739-2B49-A35E-268CFDE933BD}" dt="2018-09-18T13:51:59.368" v="15703" actId="114"/>
          <ac:spMkLst>
            <pc:docMk/>
            <pc:sldMk cId="1328307488" sldId="706"/>
            <ac:spMk id="7" creationId="{3EC50CE5-E9E7-614F-BA5F-6381F1521D55}"/>
          </ac:spMkLst>
        </pc:spChg>
        <pc:spChg chg="mod">
          <ac:chgData name="Andreas Biørn-Hansen" userId="f3adb44c-04fb-439e-8fac-7dab2e9da3ac" providerId="ADAL" clId="{AA15818F-2739-2B49-A35E-268CFDE933BD}" dt="2018-09-18T13:49:00.046" v="15610" actId="1035"/>
          <ac:spMkLst>
            <pc:docMk/>
            <pc:sldMk cId="1328307488" sldId="706"/>
            <ac:spMk id="8" creationId="{ECB795BB-C2B8-E845-A381-9FDE26C64634}"/>
          </ac:spMkLst>
        </pc:spChg>
        <pc:spChg chg="del">
          <ac:chgData name="Andreas Biørn-Hansen" userId="f3adb44c-04fb-439e-8fac-7dab2e9da3ac" providerId="ADAL" clId="{AA15818F-2739-2B49-A35E-268CFDE933BD}" dt="2018-09-18T13:48:53.940" v="15606" actId="478"/>
          <ac:spMkLst>
            <pc:docMk/>
            <pc:sldMk cId="1328307488" sldId="706"/>
            <ac:spMk id="9" creationId="{7BFF0BDE-97C3-9342-9ABD-0ED562C30F23}"/>
          </ac:spMkLst>
        </pc:spChg>
        <pc:spChg chg="del">
          <ac:chgData name="Andreas Biørn-Hansen" userId="f3adb44c-04fb-439e-8fac-7dab2e9da3ac" providerId="ADAL" clId="{AA15818F-2739-2B49-A35E-268CFDE933BD}" dt="2018-09-18T13:49:35.218" v="15617" actId="478"/>
          <ac:spMkLst>
            <pc:docMk/>
            <pc:sldMk cId="1328307488" sldId="706"/>
            <ac:spMk id="10" creationId="{091B7446-DF28-1748-B031-04514DBB92F8}"/>
          </ac:spMkLst>
        </pc:spChg>
        <pc:spChg chg="add mod">
          <ac:chgData name="Andreas Biørn-Hansen" userId="f3adb44c-04fb-439e-8fac-7dab2e9da3ac" providerId="ADAL" clId="{AA15818F-2739-2B49-A35E-268CFDE933BD}" dt="2018-09-18T13:49:08.182" v="15615" actId="1036"/>
          <ac:spMkLst>
            <pc:docMk/>
            <pc:sldMk cId="1328307488" sldId="706"/>
            <ac:spMk id="11" creationId="{30FE1C77-9B27-6F41-9193-02EB682FAE5A}"/>
          </ac:spMkLst>
        </pc:spChg>
        <pc:spChg chg="add">
          <ac:chgData name="Andreas Biørn-Hansen" userId="f3adb44c-04fb-439e-8fac-7dab2e9da3ac" providerId="ADAL" clId="{AA15818F-2739-2B49-A35E-268CFDE933BD}" dt="2018-09-18T13:49:52.181" v="15620" actId="114"/>
          <ac:spMkLst>
            <pc:docMk/>
            <pc:sldMk cId="1328307488" sldId="706"/>
            <ac:spMk id="12" creationId="{EAC210AD-A9D6-924A-B08D-3B34D093201F}"/>
          </ac:spMkLst>
        </pc:spChg>
        <pc:spChg chg="add mod">
          <ac:chgData name="Andreas Biørn-Hansen" userId="f3adb44c-04fb-439e-8fac-7dab2e9da3ac" providerId="ADAL" clId="{AA15818F-2739-2B49-A35E-268CFDE933BD}" dt="2018-09-18T13:52:16.849" v="15713" actId="114"/>
          <ac:spMkLst>
            <pc:docMk/>
            <pc:sldMk cId="1328307488" sldId="706"/>
            <ac:spMk id="13" creationId="{83961C0B-4428-EC48-A1DB-57B4993A34C9}"/>
          </ac:spMkLst>
        </pc:spChg>
      </pc:sldChg>
      <pc:sldChg chg="add del">
        <pc:chgData name="Andreas Biørn-Hansen" userId="f3adb44c-04fb-439e-8fac-7dab2e9da3ac" providerId="ADAL" clId="{AA15818F-2739-2B49-A35E-268CFDE933BD}" dt="2018-09-18T13:44:56.852" v="15449" actId="207"/>
        <pc:sldMkLst>
          <pc:docMk/>
          <pc:sldMk cId="2980430915" sldId="706"/>
        </pc:sldMkLst>
      </pc:sldChg>
      <pc:sldChg chg="addSp modSp add">
        <pc:chgData name="Andreas Biørn-Hansen" userId="f3adb44c-04fb-439e-8fac-7dab2e9da3ac" providerId="ADAL" clId="{AA15818F-2739-2B49-A35E-268CFDE933BD}" dt="2018-09-19T05:15:43.379" v="16269" actId="20577"/>
        <pc:sldMkLst>
          <pc:docMk/>
          <pc:sldMk cId="712203314" sldId="707"/>
        </pc:sldMkLst>
        <pc:spChg chg="mod">
          <ac:chgData name="Andreas Biørn-Hansen" userId="f3adb44c-04fb-439e-8fac-7dab2e9da3ac" providerId="ADAL" clId="{AA15818F-2739-2B49-A35E-268CFDE933BD}" dt="2018-09-19T05:15:19.480" v="16161" actId="1076"/>
          <ac:spMkLst>
            <pc:docMk/>
            <pc:sldMk cId="712203314" sldId="707"/>
            <ac:spMk id="3" creationId="{024E662D-5A7E-EE47-A23E-59B37B22B551}"/>
          </ac:spMkLst>
        </pc:spChg>
        <pc:spChg chg="add mod">
          <ac:chgData name="Andreas Biørn-Hansen" userId="f3adb44c-04fb-439e-8fac-7dab2e9da3ac" providerId="ADAL" clId="{AA15818F-2739-2B49-A35E-268CFDE933BD}" dt="2018-09-19T05:15:43.379" v="16269" actId="20577"/>
          <ac:spMkLst>
            <pc:docMk/>
            <pc:sldMk cId="712203314" sldId="707"/>
            <ac:spMk id="4" creationId="{2CBE639B-03B0-EC4A-B059-3EF3D47EAB35}"/>
          </ac:spMkLst>
        </pc:spChg>
      </pc:sldChg>
      <pc:sldChg chg="add del">
        <pc:chgData name="Andreas Biørn-Hansen" userId="f3adb44c-04fb-439e-8fac-7dab2e9da3ac" providerId="ADAL" clId="{AA15818F-2739-2B49-A35E-268CFDE933BD}" dt="2018-09-18T14:22:00.963" v="15723" actId="207"/>
        <pc:sldMkLst>
          <pc:docMk/>
          <pc:sldMk cId="1916634973" sldId="707"/>
        </pc:sldMkLst>
      </pc:sldChg>
      <pc:sldChg chg="modSp add">
        <pc:chgData name="Andreas Biørn-Hansen" userId="f3adb44c-04fb-439e-8fac-7dab2e9da3ac" providerId="ADAL" clId="{AA15818F-2739-2B49-A35E-268CFDE933BD}" dt="2018-09-19T05:32:45.469" v="16495" actId="114"/>
        <pc:sldMkLst>
          <pc:docMk/>
          <pc:sldMk cId="2467491159" sldId="708"/>
        </pc:sldMkLst>
        <pc:spChg chg="mod">
          <ac:chgData name="Andreas Biørn-Hansen" userId="f3adb44c-04fb-439e-8fac-7dab2e9da3ac" providerId="ADAL" clId="{AA15818F-2739-2B49-A35E-268CFDE933BD}" dt="2018-09-19T05:32:45.469" v="16495" actId="114"/>
          <ac:spMkLst>
            <pc:docMk/>
            <pc:sldMk cId="2467491159" sldId="708"/>
            <ac:spMk id="2" creationId="{93EF8BA7-AB9F-214A-B452-50CD54DEE741}"/>
          </ac:spMkLst>
        </pc:spChg>
        <pc:spChg chg="mod">
          <ac:chgData name="Andreas Biørn-Hansen" userId="f3adb44c-04fb-439e-8fac-7dab2e9da3ac" providerId="ADAL" clId="{AA15818F-2739-2B49-A35E-268CFDE933BD}" dt="2018-09-19T05:31:52.630" v="16409" actId="1076"/>
          <ac:spMkLst>
            <pc:docMk/>
            <pc:sldMk cId="2467491159" sldId="708"/>
            <ac:spMk id="7" creationId="{09282ECD-C7C4-7F4D-94FC-A9F6E036C14D}"/>
          </ac:spMkLst>
        </pc:spChg>
        <pc:grpChg chg="mod">
          <ac:chgData name="Andreas Biørn-Hansen" userId="f3adb44c-04fb-439e-8fac-7dab2e9da3ac" providerId="ADAL" clId="{AA15818F-2739-2B49-A35E-268CFDE933BD}" dt="2018-09-19T05:31:49.907" v="16408" actId="1076"/>
          <ac:grpSpMkLst>
            <pc:docMk/>
            <pc:sldMk cId="2467491159" sldId="708"/>
            <ac:grpSpMk id="5" creationId="{EB14D582-E590-5E4F-8C21-3CD257ED3BAC}"/>
          </ac:grpSpMkLst>
        </pc:grpChg>
      </pc:sldChg>
      <pc:sldChg chg="addSp modSp add modAnim">
        <pc:chgData name="Andreas Biørn-Hansen" userId="f3adb44c-04fb-439e-8fac-7dab2e9da3ac" providerId="ADAL" clId="{AA15818F-2739-2B49-A35E-268CFDE933BD}" dt="2018-09-19T05:35:02.180" v="16522" actId="207"/>
        <pc:sldMkLst>
          <pc:docMk/>
          <pc:sldMk cId="162606681" sldId="709"/>
        </pc:sldMkLst>
        <pc:spChg chg="mod">
          <ac:chgData name="Andreas Biørn-Hansen" userId="f3adb44c-04fb-439e-8fac-7dab2e9da3ac" providerId="ADAL" clId="{AA15818F-2739-2B49-A35E-268CFDE933BD}" dt="2018-09-19T05:33:49.941" v="16504" actId="20577"/>
          <ac:spMkLst>
            <pc:docMk/>
            <pc:sldMk cId="162606681" sldId="709"/>
            <ac:spMk id="2" creationId="{93EF8BA7-AB9F-214A-B452-50CD54DEE741}"/>
          </ac:spMkLst>
        </pc:spChg>
        <pc:spChg chg="mod">
          <ac:chgData name="Andreas Biørn-Hansen" userId="f3adb44c-04fb-439e-8fac-7dab2e9da3ac" providerId="ADAL" clId="{AA15818F-2739-2B49-A35E-268CFDE933BD}" dt="2018-09-19T05:34:21.121" v="16512" actId="1035"/>
          <ac:spMkLst>
            <pc:docMk/>
            <pc:sldMk cId="162606681" sldId="709"/>
            <ac:spMk id="9" creationId="{3287C406-BA1B-A64A-923B-05929163F5EC}"/>
          </ac:spMkLst>
        </pc:spChg>
        <pc:spChg chg="mod">
          <ac:chgData name="Andreas Biørn-Hansen" userId="f3adb44c-04fb-439e-8fac-7dab2e9da3ac" providerId="ADAL" clId="{AA15818F-2739-2B49-A35E-268CFDE933BD}" dt="2018-09-19T05:34:24.890" v="16513" actId="14100"/>
          <ac:spMkLst>
            <pc:docMk/>
            <pc:sldMk cId="162606681" sldId="709"/>
            <ac:spMk id="10" creationId="{086E8F81-ED03-7F45-A990-1E5D5D2B9654}"/>
          </ac:spMkLst>
        </pc:spChg>
        <pc:spChg chg="add mod">
          <ac:chgData name="Andreas Biørn-Hansen" userId="f3adb44c-04fb-439e-8fac-7dab2e9da3ac" providerId="ADAL" clId="{AA15818F-2739-2B49-A35E-268CFDE933BD}" dt="2018-09-19T05:34:43.349" v="16519" actId="14100"/>
          <ac:spMkLst>
            <pc:docMk/>
            <pc:sldMk cId="162606681" sldId="709"/>
            <ac:spMk id="11" creationId="{6EAB8019-6ED3-B94C-A491-20BC97A6208E}"/>
          </ac:spMkLst>
        </pc:spChg>
      </pc:sldChg>
      <pc:sldChg chg="addSp delSp modSp add delAnim modAnim">
        <pc:chgData name="Andreas Biørn-Hansen" userId="f3adb44c-04fb-439e-8fac-7dab2e9da3ac" providerId="ADAL" clId="{AA15818F-2739-2B49-A35E-268CFDE933BD}" dt="2018-09-19T05:47:37.019" v="17355" actId="14100"/>
        <pc:sldMkLst>
          <pc:docMk/>
          <pc:sldMk cId="259397132" sldId="710"/>
        </pc:sldMkLst>
        <pc:spChg chg="mod">
          <ac:chgData name="Andreas Biørn-Hansen" userId="f3adb44c-04fb-439e-8fac-7dab2e9da3ac" providerId="ADAL" clId="{AA15818F-2739-2B49-A35E-268CFDE933BD}" dt="2018-09-19T05:45:22.361" v="17181" actId="1076"/>
          <ac:spMkLst>
            <pc:docMk/>
            <pc:sldMk cId="259397132" sldId="710"/>
            <ac:spMk id="2" creationId="{93EF8BA7-AB9F-214A-B452-50CD54DEE741}"/>
          </ac:spMkLst>
        </pc:spChg>
        <pc:spChg chg="add mod">
          <ac:chgData name="Andreas Biørn-Hansen" userId="f3adb44c-04fb-439e-8fac-7dab2e9da3ac" providerId="ADAL" clId="{AA15818F-2739-2B49-A35E-268CFDE933BD}" dt="2018-09-19T05:45:30.251" v="17184" actId="1076"/>
          <ac:spMkLst>
            <pc:docMk/>
            <pc:sldMk cId="259397132" sldId="710"/>
            <ac:spMk id="3" creationId="{4A3494B6-8550-5E40-B2F1-5ECB6D837B71}"/>
          </ac:spMkLst>
        </pc:spChg>
        <pc:spChg chg="add mod">
          <ac:chgData name="Andreas Biørn-Hansen" userId="f3adb44c-04fb-439e-8fac-7dab2e9da3ac" providerId="ADAL" clId="{AA15818F-2739-2B49-A35E-268CFDE933BD}" dt="2018-09-19T05:39:42.969" v="16801" actId="164"/>
          <ac:spMkLst>
            <pc:docMk/>
            <pc:sldMk cId="259397132" sldId="710"/>
            <ac:spMk id="10" creationId="{B42033AC-B71F-E445-BCC5-481F3548372B}"/>
          </ac:spMkLst>
        </pc:spChg>
        <pc:spChg chg="add mod">
          <ac:chgData name="Andreas Biørn-Hansen" userId="f3adb44c-04fb-439e-8fac-7dab2e9da3ac" providerId="ADAL" clId="{AA15818F-2739-2B49-A35E-268CFDE933BD}" dt="2018-09-19T05:45:52.114" v="17192" actId="1076"/>
          <ac:spMkLst>
            <pc:docMk/>
            <pc:sldMk cId="259397132" sldId="710"/>
            <ac:spMk id="11" creationId="{7CE94C98-B537-F44D-BC7D-DB94785EB220}"/>
          </ac:spMkLst>
        </pc:spChg>
        <pc:spChg chg="add mod">
          <ac:chgData name="Andreas Biørn-Hansen" userId="f3adb44c-04fb-439e-8fac-7dab2e9da3ac" providerId="ADAL" clId="{AA15818F-2739-2B49-A35E-268CFDE933BD}" dt="2018-09-19T05:46:42.521" v="17333" actId="1076"/>
          <ac:spMkLst>
            <pc:docMk/>
            <pc:sldMk cId="259397132" sldId="710"/>
            <ac:spMk id="13" creationId="{B672EB90-E865-6C45-8B89-EB572EDC743E}"/>
          </ac:spMkLst>
        </pc:spChg>
        <pc:grpChg chg="add mod">
          <ac:chgData name="Andreas Biørn-Hansen" userId="f3adb44c-04fb-439e-8fac-7dab2e9da3ac" providerId="ADAL" clId="{AA15818F-2739-2B49-A35E-268CFDE933BD}" dt="2018-09-19T05:45:46.185" v="17191" actId="1076"/>
          <ac:grpSpMkLst>
            <pc:docMk/>
            <pc:sldMk cId="259397132" sldId="710"/>
            <ac:grpSpMk id="12" creationId="{FA69443F-B326-2D42-AB44-64A9B99FDFB0}"/>
          </ac:grpSpMkLst>
        </pc:grpChg>
        <pc:cxnChg chg="add mod">
          <ac:chgData name="Andreas Biørn-Hansen" userId="f3adb44c-04fb-439e-8fac-7dab2e9da3ac" providerId="ADAL" clId="{AA15818F-2739-2B49-A35E-268CFDE933BD}" dt="2018-09-19T05:45:42.378" v="17190" actId="14100"/>
          <ac:cxnSpMkLst>
            <pc:docMk/>
            <pc:sldMk cId="259397132" sldId="710"/>
            <ac:cxnSpMk id="5" creationId="{50563E19-DFCD-1148-81FD-47CA3800B47F}"/>
          </ac:cxnSpMkLst>
        </pc:cxnChg>
        <pc:cxnChg chg="add mod">
          <ac:chgData name="Andreas Biørn-Hansen" userId="f3adb44c-04fb-439e-8fac-7dab2e9da3ac" providerId="ADAL" clId="{AA15818F-2739-2B49-A35E-268CFDE933BD}" dt="2018-09-19T05:45:38.713" v="17188" actId="14100"/>
          <ac:cxnSpMkLst>
            <pc:docMk/>
            <pc:sldMk cId="259397132" sldId="710"/>
            <ac:cxnSpMk id="6" creationId="{3ADE57D5-BAB1-8845-8F17-791848982E63}"/>
          </ac:cxnSpMkLst>
        </pc:cxnChg>
        <pc:cxnChg chg="add mod">
          <ac:chgData name="Andreas Biørn-Hansen" userId="f3adb44c-04fb-439e-8fac-7dab2e9da3ac" providerId="ADAL" clId="{AA15818F-2739-2B49-A35E-268CFDE933BD}" dt="2018-09-19T05:45:33.945" v="17186" actId="14100"/>
          <ac:cxnSpMkLst>
            <pc:docMk/>
            <pc:sldMk cId="259397132" sldId="710"/>
            <ac:cxnSpMk id="8" creationId="{91ECD945-09C4-F048-8519-C3258D2AB58D}"/>
          </ac:cxnSpMkLst>
        </pc:cxnChg>
        <pc:cxnChg chg="add del">
          <ac:chgData name="Andreas Biørn-Hansen" userId="f3adb44c-04fb-439e-8fac-7dab2e9da3ac" providerId="ADAL" clId="{AA15818F-2739-2B49-A35E-268CFDE933BD}" dt="2018-09-19T05:46:48.208" v="17335" actId="478"/>
          <ac:cxnSpMkLst>
            <pc:docMk/>
            <pc:sldMk cId="259397132" sldId="710"/>
            <ac:cxnSpMk id="17" creationId="{D8A80EE8-F80D-3449-9487-2E04D5711A6A}"/>
          </ac:cxnSpMkLst>
        </pc:cxnChg>
        <pc:cxnChg chg="add mod">
          <ac:chgData name="Andreas Biørn-Hansen" userId="f3adb44c-04fb-439e-8fac-7dab2e9da3ac" providerId="ADAL" clId="{AA15818F-2739-2B49-A35E-268CFDE933BD}" dt="2018-09-19T05:47:04.241" v="17339" actId="14100"/>
          <ac:cxnSpMkLst>
            <pc:docMk/>
            <pc:sldMk cId="259397132" sldId="710"/>
            <ac:cxnSpMk id="18" creationId="{D94497EC-4207-9940-BD7C-D5984966F14B}"/>
          </ac:cxnSpMkLst>
        </pc:cxnChg>
        <pc:cxnChg chg="add mod">
          <ac:chgData name="Andreas Biørn-Hansen" userId="f3adb44c-04fb-439e-8fac-7dab2e9da3ac" providerId="ADAL" clId="{AA15818F-2739-2B49-A35E-268CFDE933BD}" dt="2018-09-19T05:47:13.142" v="17342" actId="14100"/>
          <ac:cxnSpMkLst>
            <pc:docMk/>
            <pc:sldMk cId="259397132" sldId="710"/>
            <ac:cxnSpMk id="20" creationId="{13D70127-DB1E-C84E-9242-97B4AD207F09}"/>
          </ac:cxnSpMkLst>
        </pc:cxnChg>
        <pc:cxnChg chg="add mod">
          <ac:chgData name="Andreas Biørn-Hansen" userId="f3adb44c-04fb-439e-8fac-7dab2e9da3ac" providerId="ADAL" clId="{AA15818F-2739-2B49-A35E-268CFDE933BD}" dt="2018-09-19T05:47:37.019" v="17355" actId="14100"/>
          <ac:cxnSpMkLst>
            <pc:docMk/>
            <pc:sldMk cId="259397132" sldId="710"/>
            <ac:cxnSpMk id="22" creationId="{2ED1A316-FDCA-5545-AFBC-37FA080E5E5A}"/>
          </ac:cxnSpMkLst>
        </pc:cxnChg>
        <pc:cxnChg chg="add mod">
          <ac:chgData name="Andreas Biørn-Hansen" userId="f3adb44c-04fb-439e-8fac-7dab2e9da3ac" providerId="ADAL" clId="{AA15818F-2739-2B49-A35E-268CFDE933BD}" dt="2018-09-19T05:47:26.326" v="17348" actId="14100"/>
          <ac:cxnSpMkLst>
            <pc:docMk/>
            <pc:sldMk cId="259397132" sldId="710"/>
            <ac:cxnSpMk id="24" creationId="{CA0D6E47-8CEB-EE4D-827F-A2663DDE165B}"/>
          </ac:cxnSpMkLst>
        </pc:cxnChg>
      </pc:sldChg>
      <pc:sldChg chg="delSp modSp add del">
        <pc:chgData name="Andreas Biørn-Hansen" userId="f3adb44c-04fb-439e-8fac-7dab2e9da3ac" providerId="ADAL" clId="{AA15818F-2739-2B49-A35E-268CFDE933BD}" dt="2018-09-19T05:36:20.411" v="16536" actId="2696"/>
        <pc:sldMkLst>
          <pc:docMk/>
          <pc:sldMk cId="2494820948" sldId="710"/>
        </pc:sldMkLst>
        <pc:spChg chg="del mod">
          <ac:chgData name="Andreas Biørn-Hansen" userId="f3adb44c-04fb-439e-8fac-7dab2e9da3ac" providerId="ADAL" clId="{AA15818F-2739-2B49-A35E-268CFDE933BD}" dt="2018-09-19T05:36:18.781" v="16535" actId="478"/>
          <ac:spMkLst>
            <pc:docMk/>
            <pc:sldMk cId="2494820948" sldId="710"/>
            <ac:spMk id="2" creationId="{93EF8BA7-AB9F-214A-B452-50CD54DEE741}"/>
          </ac:spMkLst>
        </pc:spChg>
      </pc:sldChg>
    </pc:docChg>
  </pc:docChgLst>
  <pc:docChgLst>
    <pc:chgData name="Andreas Biørn-Hansen" userId="f3adb44c-04fb-439e-8fac-7dab2e9da3ac" providerId="ADAL" clId="{A43489FF-2D43-8F49-AAE3-10333723C677}"/>
    <pc:docChg chg="undo custSel addSld delSld modSld">
      <pc:chgData name="Andreas Biørn-Hansen" userId="f3adb44c-04fb-439e-8fac-7dab2e9da3ac" providerId="ADAL" clId="{A43489FF-2D43-8F49-AAE3-10333723C677}" dt="2018-09-19T14:04:37.475" v="851" actId="20577"/>
      <pc:docMkLst>
        <pc:docMk/>
      </pc:docMkLst>
      <pc:sldChg chg="addSp modSp modAnim">
        <pc:chgData name="Andreas Biørn-Hansen" userId="f3adb44c-04fb-439e-8fac-7dab2e9da3ac" providerId="ADAL" clId="{A43489FF-2D43-8F49-AAE3-10333723C677}" dt="2018-09-19T10:06:25.812" v="178"/>
        <pc:sldMkLst>
          <pc:docMk/>
          <pc:sldMk cId="867922247" sldId="616"/>
        </pc:sldMkLst>
        <pc:spChg chg="mod">
          <ac:chgData name="Andreas Biørn-Hansen" userId="f3adb44c-04fb-439e-8fac-7dab2e9da3ac" providerId="ADAL" clId="{A43489FF-2D43-8F49-AAE3-10333723C677}" dt="2018-09-19T10:05:47.881" v="158" actId="20577"/>
          <ac:spMkLst>
            <pc:docMk/>
            <pc:sldMk cId="867922247" sldId="616"/>
            <ac:spMk id="9" creationId="{720F8C98-D746-BB41-94C2-46FD31FE6E92}"/>
          </ac:spMkLst>
        </pc:spChg>
        <pc:spChg chg="mod">
          <ac:chgData name="Andreas Biørn-Hansen" userId="f3adb44c-04fb-439e-8fac-7dab2e9da3ac" providerId="ADAL" clId="{A43489FF-2D43-8F49-AAE3-10333723C677}" dt="2018-09-19T10:05:46.275" v="157" actId="20577"/>
          <ac:spMkLst>
            <pc:docMk/>
            <pc:sldMk cId="867922247" sldId="616"/>
            <ac:spMk id="10" creationId="{017C00D8-ACF8-B147-8B7D-9D174E3845B2}"/>
          </ac:spMkLst>
        </pc:spChg>
        <pc:spChg chg="add mod">
          <ac:chgData name="Andreas Biørn-Hansen" userId="f3adb44c-04fb-439e-8fac-7dab2e9da3ac" providerId="ADAL" clId="{A43489FF-2D43-8F49-AAE3-10333723C677}" dt="2018-09-19T10:05:58.215" v="171" actId="1076"/>
          <ac:spMkLst>
            <pc:docMk/>
            <pc:sldMk cId="867922247" sldId="616"/>
            <ac:spMk id="12" creationId="{635621BF-5FA2-F543-8545-103E0CDD6D80}"/>
          </ac:spMkLst>
        </pc:spChg>
        <pc:spChg chg="add mod">
          <ac:chgData name="Andreas Biørn-Hansen" userId="f3adb44c-04fb-439e-8fac-7dab2e9da3ac" providerId="ADAL" clId="{A43489FF-2D43-8F49-AAE3-10333723C677}" dt="2018-09-19T10:06:01.455" v="175" actId="20577"/>
          <ac:spMkLst>
            <pc:docMk/>
            <pc:sldMk cId="867922247" sldId="616"/>
            <ac:spMk id="13" creationId="{C7DDA3D2-6BBB-0D46-AAFC-533FDDE0CA42}"/>
          </ac:spMkLst>
        </pc:spChg>
      </pc:sldChg>
      <pc:sldChg chg="modSp">
        <pc:chgData name="Andreas Biørn-Hansen" userId="f3adb44c-04fb-439e-8fac-7dab2e9da3ac" providerId="ADAL" clId="{A43489FF-2D43-8F49-AAE3-10333723C677}" dt="2018-09-19T10:13:19.965" v="277" actId="207"/>
        <pc:sldMkLst>
          <pc:docMk/>
          <pc:sldMk cId="2263356239" sldId="656"/>
        </pc:sldMkLst>
        <pc:spChg chg="mod">
          <ac:chgData name="Andreas Biørn-Hansen" userId="f3adb44c-04fb-439e-8fac-7dab2e9da3ac" providerId="ADAL" clId="{A43489FF-2D43-8F49-AAE3-10333723C677}" dt="2018-09-19T10:13:14.553" v="276" actId="207"/>
          <ac:spMkLst>
            <pc:docMk/>
            <pc:sldMk cId="2263356239" sldId="656"/>
            <ac:spMk id="7" creationId="{09282ECD-C7C4-7F4D-94FC-A9F6E036C14D}"/>
          </ac:spMkLst>
        </pc:spChg>
        <pc:spChg chg="mod">
          <ac:chgData name="Andreas Biørn-Hansen" userId="f3adb44c-04fb-439e-8fac-7dab2e9da3ac" providerId="ADAL" clId="{A43489FF-2D43-8F49-AAE3-10333723C677}" dt="2018-09-19T10:13:14.553" v="276" actId="207"/>
          <ac:spMkLst>
            <pc:docMk/>
            <pc:sldMk cId="2263356239" sldId="656"/>
            <ac:spMk id="8" creationId="{27BA4A25-1B1B-9746-A168-5CB7769A5274}"/>
          </ac:spMkLst>
        </pc:spChg>
        <pc:spChg chg="mod">
          <ac:chgData name="Andreas Biørn-Hansen" userId="f3adb44c-04fb-439e-8fac-7dab2e9da3ac" providerId="ADAL" clId="{A43489FF-2D43-8F49-AAE3-10333723C677}" dt="2018-09-19T10:13:19.965" v="277" actId="207"/>
          <ac:spMkLst>
            <pc:docMk/>
            <pc:sldMk cId="2263356239" sldId="656"/>
            <ac:spMk id="10" creationId="{6098BA72-17ED-7B43-ACAE-7A757E05381A}"/>
          </ac:spMkLst>
        </pc:spChg>
        <pc:spChg chg="mod">
          <ac:chgData name="Andreas Biørn-Hansen" userId="f3adb44c-04fb-439e-8fac-7dab2e9da3ac" providerId="ADAL" clId="{A43489FF-2D43-8F49-AAE3-10333723C677}" dt="2018-09-19T10:13:19.965" v="277" actId="207"/>
          <ac:spMkLst>
            <pc:docMk/>
            <pc:sldMk cId="2263356239" sldId="656"/>
            <ac:spMk id="11" creationId="{46B4034E-603F-8545-8BEF-F99937080337}"/>
          </ac:spMkLst>
        </pc:spChg>
      </pc:sldChg>
      <pc:sldChg chg="addSp modSp modAnim">
        <pc:chgData name="Andreas Biørn-Hansen" userId="f3adb44c-04fb-439e-8fac-7dab2e9da3ac" providerId="ADAL" clId="{A43489FF-2D43-8F49-AAE3-10333723C677}" dt="2018-09-19T11:07:42.175" v="639" actId="403"/>
        <pc:sldMkLst>
          <pc:docMk/>
          <pc:sldMk cId="1004966123" sldId="660"/>
        </pc:sldMkLst>
        <pc:spChg chg="mod">
          <ac:chgData name="Andreas Biørn-Hansen" userId="f3adb44c-04fb-439e-8fac-7dab2e9da3ac" providerId="ADAL" clId="{A43489FF-2D43-8F49-AAE3-10333723C677}" dt="2018-09-19T11:06:14.594" v="614" actId="207"/>
          <ac:spMkLst>
            <pc:docMk/>
            <pc:sldMk cId="1004966123" sldId="660"/>
            <ac:spMk id="2" creationId="{93EF8BA7-AB9F-214A-B452-50CD54DEE741}"/>
          </ac:spMkLst>
        </pc:spChg>
        <pc:spChg chg="mod">
          <ac:chgData name="Andreas Biørn-Hansen" userId="f3adb44c-04fb-439e-8fac-7dab2e9da3ac" providerId="ADAL" clId="{A43489FF-2D43-8F49-AAE3-10333723C677}" dt="2018-09-19T11:07:42.175" v="639" actId="403"/>
          <ac:spMkLst>
            <pc:docMk/>
            <pc:sldMk cId="1004966123" sldId="660"/>
            <ac:spMk id="6" creationId="{75D7C15E-9975-8A4D-AE60-150DEC807611}"/>
          </ac:spMkLst>
        </pc:spChg>
        <pc:spChg chg="add mod">
          <ac:chgData name="Andreas Biørn-Hansen" userId="f3adb44c-04fb-439e-8fac-7dab2e9da3ac" providerId="ADAL" clId="{A43489FF-2D43-8F49-AAE3-10333723C677}" dt="2018-09-19T11:05:01.383" v="575" actId="14100"/>
          <ac:spMkLst>
            <pc:docMk/>
            <pc:sldMk cId="1004966123" sldId="660"/>
            <ac:spMk id="9" creationId="{7275E556-CC37-4946-9DCF-800B2BC6B19A}"/>
          </ac:spMkLst>
        </pc:spChg>
      </pc:sldChg>
      <pc:sldChg chg="modSp modTransition">
        <pc:chgData name="Andreas Biørn-Hansen" userId="f3adb44c-04fb-439e-8fac-7dab2e9da3ac" providerId="ADAL" clId="{A43489FF-2D43-8F49-AAE3-10333723C677}" dt="2018-09-19T11:11:07.117" v="642"/>
        <pc:sldMkLst>
          <pc:docMk/>
          <pc:sldMk cId="3238016128" sldId="661"/>
        </pc:sldMkLst>
        <pc:spChg chg="mod">
          <ac:chgData name="Andreas Biørn-Hansen" userId="f3adb44c-04fb-439e-8fac-7dab2e9da3ac" providerId="ADAL" clId="{A43489FF-2D43-8F49-AAE3-10333723C677}" dt="2018-09-19T11:11:07.117" v="642"/>
          <ac:spMkLst>
            <pc:docMk/>
            <pc:sldMk cId="3238016128" sldId="661"/>
            <ac:spMk id="6" creationId="{75D7C15E-9975-8A4D-AE60-150DEC807611}"/>
          </ac:spMkLst>
        </pc:spChg>
      </pc:sldChg>
      <pc:sldChg chg="modSp modTransition">
        <pc:chgData name="Andreas Biørn-Hansen" userId="f3adb44c-04fb-439e-8fac-7dab2e9da3ac" providerId="ADAL" clId="{A43489FF-2D43-8F49-AAE3-10333723C677}" dt="2018-09-19T11:28:00.752" v="658"/>
        <pc:sldMkLst>
          <pc:docMk/>
          <pc:sldMk cId="1666130626" sldId="663"/>
        </pc:sldMkLst>
        <pc:spChg chg="mod">
          <ac:chgData name="Andreas Biørn-Hansen" userId="f3adb44c-04fb-439e-8fac-7dab2e9da3ac" providerId="ADAL" clId="{A43489FF-2D43-8F49-AAE3-10333723C677}" dt="2018-09-19T07:18:37.164" v="45" actId="20577"/>
          <ac:spMkLst>
            <pc:docMk/>
            <pc:sldMk cId="1666130626" sldId="663"/>
            <ac:spMk id="2" creationId="{93EF8BA7-AB9F-214A-B452-50CD54DEE741}"/>
          </ac:spMkLst>
        </pc:spChg>
        <pc:spChg chg="mod">
          <ac:chgData name="Andreas Biørn-Hansen" userId="f3adb44c-04fb-439e-8fac-7dab2e9da3ac" providerId="ADAL" clId="{A43489FF-2D43-8F49-AAE3-10333723C677}" dt="2018-09-19T10:48:29.342" v="516" actId="113"/>
          <ac:spMkLst>
            <pc:docMk/>
            <pc:sldMk cId="1666130626" sldId="663"/>
            <ac:spMk id="8" creationId="{05609B2F-1BB3-F447-96BC-5E52C2236AE4}"/>
          </ac:spMkLst>
        </pc:spChg>
      </pc:sldChg>
      <pc:sldChg chg="modAnim">
        <pc:chgData name="Andreas Biørn-Hansen" userId="f3adb44c-04fb-439e-8fac-7dab2e9da3ac" providerId="ADAL" clId="{A43489FF-2D43-8F49-AAE3-10333723C677}" dt="2018-09-19T10:03:29.333" v="126"/>
        <pc:sldMkLst>
          <pc:docMk/>
          <pc:sldMk cId="3408578562" sldId="665"/>
        </pc:sldMkLst>
      </pc:sldChg>
      <pc:sldChg chg="modSp">
        <pc:chgData name="Andreas Biørn-Hansen" userId="f3adb44c-04fb-439e-8fac-7dab2e9da3ac" providerId="ADAL" clId="{A43489FF-2D43-8F49-AAE3-10333723C677}" dt="2018-09-19T14:04:37.475" v="851" actId="20577"/>
        <pc:sldMkLst>
          <pc:docMk/>
          <pc:sldMk cId="2596389207" sldId="670"/>
        </pc:sldMkLst>
        <pc:spChg chg="mod">
          <ac:chgData name="Andreas Biørn-Hansen" userId="f3adb44c-04fb-439e-8fac-7dab2e9da3ac" providerId="ADAL" clId="{A43489FF-2D43-8F49-AAE3-10333723C677}" dt="2018-09-19T14:04:37.475" v="851" actId="20577"/>
          <ac:spMkLst>
            <pc:docMk/>
            <pc:sldMk cId="2596389207" sldId="670"/>
            <ac:spMk id="13" creationId="{6FD354F0-5245-6F4F-8549-EE6F060DB934}"/>
          </ac:spMkLst>
        </pc:spChg>
      </pc:sldChg>
      <pc:sldChg chg="addSp modSp modAnim">
        <pc:chgData name="Andreas Biørn-Hansen" userId="f3adb44c-04fb-439e-8fac-7dab2e9da3ac" providerId="ADAL" clId="{A43489FF-2D43-8F49-AAE3-10333723C677}" dt="2018-09-19T10:05:01.810" v="152" actId="1076"/>
        <pc:sldMkLst>
          <pc:docMk/>
          <pc:sldMk cId="399254254" sldId="676"/>
        </pc:sldMkLst>
        <pc:spChg chg="mod">
          <ac:chgData name="Andreas Biørn-Hansen" userId="f3adb44c-04fb-439e-8fac-7dab2e9da3ac" providerId="ADAL" clId="{A43489FF-2D43-8F49-AAE3-10333723C677}" dt="2018-09-19T10:05:01.810" v="152" actId="1076"/>
          <ac:spMkLst>
            <pc:docMk/>
            <pc:sldMk cId="399254254" sldId="676"/>
            <ac:spMk id="2" creationId="{19686708-157C-5D4C-8A66-5DFF545B9CFA}"/>
          </ac:spMkLst>
        </pc:spChg>
        <pc:spChg chg="add mod">
          <ac:chgData name="Andreas Biørn-Hansen" userId="f3adb44c-04fb-439e-8fac-7dab2e9da3ac" providerId="ADAL" clId="{A43489FF-2D43-8F49-AAE3-10333723C677}" dt="2018-09-19T10:04:27.358" v="145" actId="1076"/>
          <ac:spMkLst>
            <pc:docMk/>
            <pc:sldMk cId="399254254" sldId="676"/>
            <ac:spMk id="3" creationId="{44E732EC-0B8C-274E-AA3D-921BC3627042}"/>
          </ac:spMkLst>
        </pc:spChg>
        <pc:spChg chg="mod">
          <ac:chgData name="Andreas Biørn-Hansen" userId="f3adb44c-04fb-439e-8fac-7dab2e9da3ac" providerId="ADAL" clId="{A43489FF-2D43-8F49-AAE3-10333723C677}" dt="2018-09-19T10:04:56.991" v="149" actId="20577"/>
          <ac:spMkLst>
            <pc:docMk/>
            <pc:sldMk cId="399254254" sldId="676"/>
            <ac:spMk id="9" creationId="{720F8C98-D746-BB41-94C2-46FD31FE6E92}"/>
          </ac:spMkLst>
        </pc:spChg>
      </pc:sldChg>
      <pc:sldChg chg="addSp modSp modAnim">
        <pc:chgData name="Andreas Biørn-Hansen" userId="f3adb44c-04fb-439e-8fac-7dab2e9da3ac" providerId="ADAL" clId="{A43489FF-2D43-8F49-AAE3-10333723C677}" dt="2018-09-19T10:17:12.883" v="397" actId="20577"/>
        <pc:sldMkLst>
          <pc:docMk/>
          <pc:sldMk cId="1921722582" sldId="686"/>
        </pc:sldMkLst>
        <pc:spChg chg="mod">
          <ac:chgData name="Andreas Biørn-Hansen" userId="f3adb44c-04fb-439e-8fac-7dab2e9da3ac" providerId="ADAL" clId="{A43489FF-2D43-8F49-AAE3-10333723C677}" dt="2018-09-19T10:17:12.883" v="397" actId="20577"/>
          <ac:spMkLst>
            <pc:docMk/>
            <pc:sldMk cId="1921722582" sldId="686"/>
            <ac:spMk id="6" creationId="{75D7C15E-9975-8A4D-AE60-150DEC807611}"/>
          </ac:spMkLst>
        </pc:spChg>
        <pc:spChg chg="add mod">
          <ac:chgData name="Andreas Biørn-Hansen" userId="f3adb44c-04fb-439e-8fac-7dab2e9da3ac" providerId="ADAL" clId="{A43489FF-2D43-8F49-AAE3-10333723C677}" dt="2018-09-19T10:16:07.085" v="385" actId="164"/>
          <ac:spMkLst>
            <pc:docMk/>
            <pc:sldMk cId="1921722582" sldId="686"/>
            <ac:spMk id="11" creationId="{26CBA3D7-75BA-AB46-B4AD-14A15EB4DC7C}"/>
          </ac:spMkLst>
        </pc:spChg>
        <pc:grpChg chg="add mod">
          <ac:chgData name="Andreas Biørn-Hansen" userId="f3adb44c-04fb-439e-8fac-7dab2e9da3ac" providerId="ADAL" clId="{A43489FF-2D43-8F49-AAE3-10333723C677}" dt="2018-09-19T10:16:07.085" v="385" actId="164"/>
          <ac:grpSpMkLst>
            <pc:docMk/>
            <pc:sldMk cId="1921722582" sldId="686"/>
            <ac:grpSpMk id="12" creationId="{24BB52B7-B4B0-9748-A5C7-3E407B12DAE2}"/>
          </ac:grpSpMkLst>
        </pc:grpChg>
        <pc:cxnChg chg="add mod">
          <ac:chgData name="Andreas Biørn-Hansen" userId="f3adb44c-04fb-439e-8fac-7dab2e9da3ac" providerId="ADAL" clId="{A43489FF-2D43-8F49-AAE3-10333723C677}" dt="2018-09-19T10:16:07.085" v="385" actId="164"/>
          <ac:cxnSpMkLst>
            <pc:docMk/>
            <pc:sldMk cId="1921722582" sldId="686"/>
            <ac:cxnSpMk id="10" creationId="{6A0580F2-4DCF-314B-A6A1-C00451FB3D81}"/>
          </ac:cxnSpMkLst>
        </pc:cxnChg>
      </pc:sldChg>
      <pc:sldChg chg="del modTransition">
        <pc:chgData name="Andreas Biørn-Hansen" userId="f3adb44c-04fb-439e-8fac-7dab2e9da3ac" providerId="ADAL" clId="{A43489FF-2D43-8F49-AAE3-10333723C677}" dt="2018-09-19T10:17:16.967" v="398" actId="2696"/>
        <pc:sldMkLst>
          <pc:docMk/>
          <pc:sldMk cId="1369882007" sldId="687"/>
        </pc:sldMkLst>
      </pc:sldChg>
      <pc:sldChg chg="modTransition">
        <pc:chgData name="Andreas Biørn-Hansen" userId="f3adb44c-04fb-439e-8fac-7dab2e9da3ac" providerId="ADAL" clId="{A43489FF-2D43-8F49-AAE3-10333723C677}" dt="2018-09-19T10:18:07.812" v="399"/>
        <pc:sldMkLst>
          <pc:docMk/>
          <pc:sldMk cId="855167056" sldId="688"/>
        </pc:sldMkLst>
      </pc:sldChg>
      <pc:sldChg chg="modNotesTx">
        <pc:chgData name="Andreas Biørn-Hansen" userId="f3adb44c-04fb-439e-8fac-7dab2e9da3ac" providerId="ADAL" clId="{A43489FF-2D43-8F49-AAE3-10333723C677}" dt="2018-09-19T11:20:15.617" v="647" actId="20577"/>
        <pc:sldMkLst>
          <pc:docMk/>
          <pc:sldMk cId="1939709002" sldId="695"/>
        </pc:sldMkLst>
      </pc:sldChg>
      <pc:sldChg chg="modSp">
        <pc:chgData name="Andreas Biørn-Hansen" userId="f3adb44c-04fb-439e-8fac-7dab2e9da3ac" providerId="ADAL" clId="{A43489FF-2D43-8F49-AAE3-10333723C677}" dt="2018-09-19T10:52:29.749" v="567" actId="113"/>
        <pc:sldMkLst>
          <pc:docMk/>
          <pc:sldMk cId="4290422056" sldId="696"/>
        </pc:sldMkLst>
        <pc:spChg chg="mod">
          <ac:chgData name="Andreas Biørn-Hansen" userId="f3adb44c-04fb-439e-8fac-7dab2e9da3ac" providerId="ADAL" clId="{A43489FF-2D43-8F49-AAE3-10333723C677}" dt="2018-09-19T10:52:29.749" v="567" actId="113"/>
          <ac:spMkLst>
            <pc:docMk/>
            <pc:sldMk cId="4290422056" sldId="696"/>
            <ac:spMk id="2" creationId="{93EF8BA7-AB9F-214A-B452-50CD54DEE741}"/>
          </ac:spMkLst>
        </pc:spChg>
      </pc:sldChg>
      <pc:sldChg chg="addSp modSp modAnim">
        <pc:chgData name="Andreas Biørn-Hansen" userId="f3adb44c-04fb-439e-8fac-7dab2e9da3ac" providerId="ADAL" clId="{A43489FF-2D43-8F49-AAE3-10333723C677}" dt="2018-09-19T10:10:44.707" v="180" actId="164"/>
        <pc:sldMkLst>
          <pc:docMk/>
          <pc:sldMk cId="3611760641" sldId="702"/>
        </pc:sldMkLst>
        <pc:spChg chg="mod">
          <ac:chgData name="Andreas Biørn-Hansen" userId="f3adb44c-04fb-439e-8fac-7dab2e9da3ac" providerId="ADAL" clId="{A43489FF-2D43-8F49-AAE3-10333723C677}" dt="2018-09-19T10:10:44.707" v="180" actId="164"/>
          <ac:spMkLst>
            <pc:docMk/>
            <pc:sldMk cId="3611760641" sldId="702"/>
            <ac:spMk id="3" creationId="{ADD166BA-BDC7-BC42-9FF8-CA6AA9BBC126}"/>
          </ac:spMkLst>
        </pc:spChg>
        <pc:spChg chg="mod">
          <ac:chgData name="Andreas Biørn-Hansen" userId="f3adb44c-04fb-439e-8fac-7dab2e9da3ac" providerId="ADAL" clId="{A43489FF-2D43-8F49-AAE3-10333723C677}" dt="2018-09-19T10:10:44.707" v="180" actId="164"/>
          <ac:spMkLst>
            <pc:docMk/>
            <pc:sldMk cId="3611760641" sldId="702"/>
            <ac:spMk id="8" creationId="{03ED0B9B-CC32-D847-A66B-BA4B893262AE}"/>
          </ac:spMkLst>
        </pc:spChg>
        <pc:spChg chg="mod">
          <ac:chgData name="Andreas Biørn-Hansen" userId="f3adb44c-04fb-439e-8fac-7dab2e9da3ac" providerId="ADAL" clId="{A43489FF-2D43-8F49-AAE3-10333723C677}" dt="2018-09-19T10:10:44.707" v="180" actId="164"/>
          <ac:spMkLst>
            <pc:docMk/>
            <pc:sldMk cId="3611760641" sldId="702"/>
            <ac:spMk id="9" creationId="{6EE920A7-03E4-9A4E-8A1E-12B887104E6F}"/>
          </ac:spMkLst>
        </pc:spChg>
        <pc:spChg chg="mod">
          <ac:chgData name="Andreas Biørn-Hansen" userId="f3adb44c-04fb-439e-8fac-7dab2e9da3ac" providerId="ADAL" clId="{A43489FF-2D43-8F49-AAE3-10333723C677}" dt="2018-09-19T10:10:44.707" v="180" actId="164"/>
          <ac:spMkLst>
            <pc:docMk/>
            <pc:sldMk cId="3611760641" sldId="702"/>
            <ac:spMk id="10" creationId="{9ECD0E6A-0EB1-F847-8FC3-CD9A1C589C83}"/>
          </ac:spMkLst>
        </pc:spChg>
        <pc:spChg chg="mod">
          <ac:chgData name="Andreas Biørn-Hansen" userId="f3adb44c-04fb-439e-8fac-7dab2e9da3ac" providerId="ADAL" clId="{A43489FF-2D43-8F49-AAE3-10333723C677}" dt="2018-09-19T10:10:44.707" v="180" actId="164"/>
          <ac:spMkLst>
            <pc:docMk/>
            <pc:sldMk cId="3611760641" sldId="702"/>
            <ac:spMk id="13" creationId="{E9E544D6-6455-6D42-A67C-183CBB3913A3}"/>
          </ac:spMkLst>
        </pc:spChg>
        <pc:grpChg chg="add mod">
          <ac:chgData name="Andreas Biørn-Hansen" userId="f3adb44c-04fb-439e-8fac-7dab2e9da3ac" providerId="ADAL" clId="{A43489FF-2D43-8F49-AAE3-10333723C677}" dt="2018-09-19T10:10:44.707" v="180" actId="164"/>
          <ac:grpSpMkLst>
            <pc:docMk/>
            <pc:sldMk cId="3611760641" sldId="702"/>
            <ac:grpSpMk id="11" creationId="{9514E7E7-E0FC-B243-8E24-EC3FAD3CA801}"/>
          </ac:grpSpMkLst>
        </pc:grpChg>
      </pc:sldChg>
      <pc:sldChg chg="modAnim">
        <pc:chgData name="Andreas Biørn-Hansen" userId="f3adb44c-04fb-439e-8fac-7dab2e9da3ac" providerId="ADAL" clId="{A43489FF-2D43-8F49-AAE3-10333723C677}" dt="2018-09-19T10:51:26.280" v="539"/>
        <pc:sldMkLst>
          <pc:docMk/>
          <pc:sldMk cId="1811120611" sldId="705"/>
        </pc:sldMkLst>
      </pc:sldChg>
      <pc:sldChg chg="delSp modSp delAnim">
        <pc:chgData name="Andreas Biørn-Hansen" userId="f3adb44c-04fb-439e-8fac-7dab2e9da3ac" providerId="ADAL" clId="{A43489FF-2D43-8F49-AAE3-10333723C677}" dt="2018-09-19T10:47:23.436" v="414" actId="113"/>
        <pc:sldMkLst>
          <pc:docMk/>
          <pc:sldMk cId="2467491159" sldId="708"/>
        </pc:sldMkLst>
        <pc:spChg chg="mod">
          <ac:chgData name="Andreas Biørn-Hansen" userId="f3adb44c-04fb-439e-8fac-7dab2e9da3ac" providerId="ADAL" clId="{A43489FF-2D43-8F49-AAE3-10333723C677}" dt="2018-09-19T10:47:23.436" v="414" actId="113"/>
          <ac:spMkLst>
            <pc:docMk/>
            <pc:sldMk cId="2467491159" sldId="708"/>
            <ac:spMk id="2" creationId="{93EF8BA7-AB9F-214A-B452-50CD54DEE741}"/>
          </ac:spMkLst>
        </pc:spChg>
        <pc:grpChg chg="mod">
          <ac:chgData name="Andreas Biørn-Hansen" userId="f3adb44c-04fb-439e-8fac-7dab2e9da3ac" providerId="ADAL" clId="{A43489FF-2D43-8F49-AAE3-10333723C677}" dt="2018-09-19T10:47:13.668" v="413" actId="1036"/>
          <ac:grpSpMkLst>
            <pc:docMk/>
            <pc:sldMk cId="2467491159" sldId="708"/>
            <ac:grpSpMk id="5" creationId="{EB14D582-E590-5E4F-8C21-3CD257ED3BAC}"/>
          </ac:grpSpMkLst>
        </pc:grpChg>
        <pc:grpChg chg="del">
          <ac:chgData name="Andreas Biørn-Hansen" userId="f3adb44c-04fb-439e-8fac-7dab2e9da3ac" providerId="ADAL" clId="{A43489FF-2D43-8F49-AAE3-10333723C677}" dt="2018-09-19T10:13:31.149" v="278" actId="478"/>
          <ac:grpSpMkLst>
            <pc:docMk/>
            <pc:sldMk cId="2467491159" sldId="708"/>
            <ac:grpSpMk id="9" creationId="{3B23A570-0A30-6748-B7BF-3A983FB6D23D}"/>
          </ac:grpSpMkLst>
        </pc:grpChg>
      </pc:sldChg>
      <pc:sldChg chg="modSp modAnim">
        <pc:chgData name="Andreas Biørn-Hansen" userId="f3adb44c-04fb-439e-8fac-7dab2e9da3ac" providerId="ADAL" clId="{A43489FF-2D43-8F49-AAE3-10333723C677}" dt="2018-09-19T10:50:51.821" v="537"/>
        <pc:sldMkLst>
          <pc:docMk/>
          <pc:sldMk cId="259397132" sldId="710"/>
        </pc:sldMkLst>
        <pc:spChg chg="mod">
          <ac:chgData name="Andreas Biørn-Hansen" userId="f3adb44c-04fb-439e-8fac-7dab2e9da3ac" providerId="ADAL" clId="{A43489FF-2D43-8F49-AAE3-10333723C677}" dt="2018-09-19T10:49:21.727" v="517" actId="20577"/>
          <ac:spMkLst>
            <pc:docMk/>
            <pc:sldMk cId="259397132" sldId="710"/>
            <ac:spMk id="3" creationId="{4A3494B6-8550-5E40-B2F1-5ECB6D837B71}"/>
          </ac:spMkLst>
        </pc:spChg>
        <pc:spChg chg="mod">
          <ac:chgData name="Andreas Biørn-Hansen" userId="f3adb44c-04fb-439e-8fac-7dab2e9da3ac" providerId="ADAL" clId="{A43489FF-2D43-8F49-AAE3-10333723C677}" dt="2018-09-19T10:50:00.722" v="522" actId="20577"/>
          <ac:spMkLst>
            <pc:docMk/>
            <pc:sldMk cId="259397132" sldId="710"/>
            <ac:spMk id="13" creationId="{B672EB90-E865-6C45-8B89-EB572EDC743E}"/>
          </ac:spMkLst>
        </pc:spChg>
      </pc:sldChg>
      <pc:sldChg chg="add del">
        <pc:chgData name="Andreas Biørn-Hansen" userId="f3adb44c-04fb-439e-8fac-7dab2e9da3ac" providerId="ADAL" clId="{A43489FF-2D43-8F49-AAE3-10333723C677}" dt="2018-09-19T07:11:44.842" v="1" actId="2696"/>
        <pc:sldMkLst>
          <pc:docMk/>
          <pc:sldMk cId="2596553454" sldId="711"/>
        </pc:sldMkLst>
      </pc:sldChg>
      <pc:sldChg chg="addSp modSp add modAnim">
        <pc:chgData name="Andreas Biørn-Hansen" userId="f3adb44c-04fb-439e-8fac-7dab2e9da3ac" providerId="ADAL" clId="{A43489FF-2D43-8F49-AAE3-10333723C677}" dt="2018-09-19T07:15:34.121" v="8" actId="1076"/>
        <pc:sldMkLst>
          <pc:docMk/>
          <pc:sldMk cId="4287924577" sldId="711"/>
        </pc:sldMkLst>
        <pc:spChg chg="add mod">
          <ac:chgData name="Andreas Biørn-Hansen" userId="f3adb44c-04fb-439e-8fac-7dab2e9da3ac" providerId="ADAL" clId="{A43489FF-2D43-8F49-AAE3-10333723C677}" dt="2018-09-19T07:15:34.121" v="8" actId="1076"/>
          <ac:spMkLst>
            <pc:docMk/>
            <pc:sldMk cId="4287924577" sldId="711"/>
            <ac:spMk id="3" creationId="{CBA6EDAC-DB5B-8E43-BFC4-1C7401503B25}"/>
          </ac:spMkLst>
        </pc:spChg>
        <pc:picChg chg="add mod">
          <ac:chgData name="Andreas Biørn-Hansen" userId="f3adb44c-04fb-439e-8fac-7dab2e9da3ac" providerId="ADAL" clId="{A43489FF-2D43-8F49-AAE3-10333723C677}" dt="2018-09-19T07:15:32.068" v="6" actId="1076"/>
          <ac:picMkLst>
            <pc:docMk/>
            <pc:sldMk cId="4287924577" sldId="711"/>
            <ac:picMk id="2" creationId="{4E9F7DBC-0A28-5A4C-9742-17537EBBCFA1}"/>
          </ac:picMkLst>
        </pc:picChg>
      </pc:sldChg>
      <pc:sldChg chg="addSp modSp add modAnim">
        <pc:chgData name="Andreas Biørn-Hansen" userId="f3adb44c-04fb-439e-8fac-7dab2e9da3ac" providerId="ADAL" clId="{A43489FF-2D43-8F49-AAE3-10333723C677}" dt="2018-09-19T07:18:02.311" v="14" actId="1076"/>
        <pc:sldMkLst>
          <pc:docMk/>
          <pc:sldMk cId="1066021165" sldId="712"/>
        </pc:sldMkLst>
        <pc:spChg chg="add mod">
          <ac:chgData name="Andreas Biørn-Hansen" userId="f3adb44c-04fb-439e-8fac-7dab2e9da3ac" providerId="ADAL" clId="{A43489FF-2D43-8F49-AAE3-10333723C677}" dt="2018-09-19T07:17:50.524" v="11" actId="1076"/>
          <ac:spMkLst>
            <pc:docMk/>
            <pc:sldMk cId="1066021165" sldId="712"/>
            <ac:spMk id="2" creationId="{B2369117-E4D8-A74E-9A19-CBC15B299153}"/>
          </ac:spMkLst>
        </pc:spChg>
        <pc:picChg chg="add mod">
          <ac:chgData name="Andreas Biørn-Hansen" userId="f3adb44c-04fb-439e-8fac-7dab2e9da3ac" providerId="ADAL" clId="{A43489FF-2D43-8F49-AAE3-10333723C677}" dt="2018-09-19T07:18:02.311" v="14" actId="1076"/>
          <ac:picMkLst>
            <pc:docMk/>
            <pc:sldMk cId="1066021165" sldId="712"/>
            <ac:picMk id="3" creationId="{20CE5065-5105-BC40-A574-4D6C4B4EBF47}"/>
          </ac:picMkLst>
        </pc:picChg>
      </pc:sldChg>
      <pc:sldChg chg="addSp modSp add modAnim">
        <pc:chgData name="Andreas Biørn-Hansen" userId="f3adb44c-04fb-439e-8fac-7dab2e9da3ac" providerId="ADAL" clId="{A43489FF-2D43-8F49-AAE3-10333723C677}" dt="2018-09-19T07:23:00.224" v="51" actId="1076"/>
        <pc:sldMkLst>
          <pc:docMk/>
          <pc:sldMk cId="3956874188" sldId="713"/>
        </pc:sldMkLst>
        <pc:spChg chg="add mod">
          <ac:chgData name="Andreas Biørn-Hansen" userId="f3adb44c-04fb-439e-8fac-7dab2e9da3ac" providerId="ADAL" clId="{A43489FF-2D43-8F49-AAE3-10333723C677}" dt="2018-09-19T07:23:00.224" v="51" actId="1076"/>
          <ac:spMkLst>
            <pc:docMk/>
            <pc:sldMk cId="3956874188" sldId="713"/>
            <ac:spMk id="3" creationId="{7C43ECC8-9B6A-0340-B66B-2C5F0F8F5ADC}"/>
          </ac:spMkLst>
        </pc:spChg>
        <pc:picChg chg="add mod">
          <ac:chgData name="Andreas Biørn-Hansen" userId="f3adb44c-04fb-439e-8fac-7dab2e9da3ac" providerId="ADAL" clId="{A43489FF-2D43-8F49-AAE3-10333723C677}" dt="2018-09-19T07:22:57.248" v="49" actId="1076"/>
          <ac:picMkLst>
            <pc:docMk/>
            <pc:sldMk cId="3956874188" sldId="713"/>
            <ac:picMk id="2" creationId="{F806F009-19A8-C544-BE1D-86C2D0667167}"/>
          </ac:picMkLst>
        </pc:picChg>
      </pc:sldChg>
      <pc:sldChg chg="addSp delSp modSp add delAnim modAnim">
        <pc:chgData name="Andreas Biørn-Hansen" userId="f3adb44c-04fb-439e-8fac-7dab2e9da3ac" providerId="ADAL" clId="{A43489FF-2D43-8F49-AAE3-10333723C677}" dt="2018-09-19T11:11:09.781" v="644"/>
        <pc:sldMkLst>
          <pc:docMk/>
          <pc:sldMk cId="346449161" sldId="714"/>
        </pc:sldMkLst>
        <pc:spChg chg="mod">
          <ac:chgData name="Andreas Biørn-Hansen" userId="f3adb44c-04fb-439e-8fac-7dab2e9da3ac" providerId="ADAL" clId="{A43489FF-2D43-8F49-AAE3-10333723C677}" dt="2018-09-19T08:13:49.659" v="71" actId="207"/>
          <ac:spMkLst>
            <pc:docMk/>
            <pc:sldMk cId="346449161" sldId="714"/>
            <ac:spMk id="2" creationId="{93EF8BA7-AB9F-214A-B452-50CD54DEE741}"/>
          </ac:spMkLst>
        </pc:spChg>
        <pc:spChg chg="mod">
          <ac:chgData name="Andreas Biørn-Hansen" userId="f3adb44c-04fb-439e-8fac-7dab2e9da3ac" providerId="ADAL" clId="{A43489FF-2D43-8F49-AAE3-10333723C677}" dt="2018-09-19T11:11:09.781" v="644"/>
          <ac:spMkLst>
            <pc:docMk/>
            <pc:sldMk cId="346449161" sldId="714"/>
            <ac:spMk id="6" creationId="{75D7C15E-9975-8A4D-AE60-150DEC807611}"/>
          </ac:spMkLst>
        </pc:spChg>
        <pc:spChg chg="add mod">
          <ac:chgData name="Andreas Biørn-Hansen" userId="f3adb44c-04fb-439e-8fac-7dab2e9da3ac" providerId="ADAL" clId="{A43489FF-2D43-8F49-AAE3-10333723C677}" dt="2018-09-19T08:14:03.643" v="78" actId="1036"/>
          <ac:spMkLst>
            <pc:docMk/>
            <pc:sldMk cId="346449161" sldId="714"/>
            <ac:spMk id="7" creationId="{2B9CE4CA-ED39-C44B-A18D-3E0D343ACBE1}"/>
          </ac:spMkLst>
        </pc:spChg>
        <pc:spChg chg="add del mod">
          <ac:chgData name="Andreas Biørn-Hansen" userId="f3adb44c-04fb-439e-8fac-7dab2e9da3ac" providerId="ADAL" clId="{A43489FF-2D43-8F49-AAE3-10333723C677}" dt="2018-09-19T08:14:04.799" v="79" actId="478"/>
          <ac:spMkLst>
            <pc:docMk/>
            <pc:sldMk cId="346449161" sldId="714"/>
            <ac:spMk id="8" creationId="{FBB327BD-56DF-D54B-9AF3-B3409DAC0140}"/>
          </ac:spMkLst>
        </pc:spChg>
        <pc:spChg chg="add mod">
          <ac:chgData name="Andreas Biørn-Hansen" userId="f3adb44c-04fb-439e-8fac-7dab2e9da3ac" providerId="ADAL" clId="{A43489FF-2D43-8F49-AAE3-10333723C677}" dt="2018-09-19T08:14:09.948" v="87" actId="1038"/>
          <ac:spMkLst>
            <pc:docMk/>
            <pc:sldMk cId="346449161" sldId="714"/>
            <ac:spMk id="9" creationId="{59D92563-E430-8A45-8734-3204406298C4}"/>
          </ac:spMkLst>
        </pc:spChg>
        <pc:spChg chg="add mod">
          <ac:chgData name="Andreas Biørn-Hansen" userId="f3adb44c-04fb-439e-8fac-7dab2e9da3ac" providerId="ADAL" clId="{A43489FF-2D43-8F49-AAE3-10333723C677}" dt="2018-09-19T08:15:09.169" v="102" actId="1035"/>
          <ac:spMkLst>
            <pc:docMk/>
            <pc:sldMk cId="346449161" sldId="714"/>
            <ac:spMk id="10" creationId="{25373563-035B-F44B-BD5B-2F95E1AFEA88}"/>
          </ac:spMkLst>
        </pc:spChg>
      </pc:sldChg>
      <pc:sldChg chg="addSp modSp add modAnim">
        <pc:chgData name="Andreas Biørn-Hansen" userId="f3adb44c-04fb-439e-8fac-7dab2e9da3ac" providerId="ADAL" clId="{A43489FF-2D43-8F49-AAE3-10333723C677}" dt="2018-09-19T11:11:14.263" v="646"/>
        <pc:sldMkLst>
          <pc:docMk/>
          <pc:sldMk cId="1788356883" sldId="715"/>
        </pc:sldMkLst>
        <pc:spChg chg="mod">
          <ac:chgData name="Andreas Biørn-Hansen" userId="f3adb44c-04fb-439e-8fac-7dab2e9da3ac" providerId="ADAL" clId="{A43489FF-2D43-8F49-AAE3-10333723C677}" dt="2018-09-19T08:17:12.412" v="124" actId="113"/>
          <ac:spMkLst>
            <pc:docMk/>
            <pc:sldMk cId="1788356883" sldId="715"/>
            <ac:spMk id="2" creationId="{93EF8BA7-AB9F-214A-B452-50CD54DEE741}"/>
          </ac:spMkLst>
        </pc:spChg>
        <pc:spChg chg="mod">
          <ac:chgData name="Andreas Biørn-Hansen" userId="f3adb44c-04fb-439e-8fac-7dab2e9da3ac" providerId="ADAL" clId="{A43489FF-2D43-8F49-AAE3-10333723C677}" dt="2018-09-19T11:11:14.263" v="646"/>
          <ac:spMkLst>
            <pc:docMk/>
            <pc:sldMk cId="1788356883" sldId="715"/>
            <ac:spMk id="6" creationId="{75D7C15E-9975-8A4D-AE60-150DEC807611}"/>
          </ac:spMkLst>
        </pc:spChg>
        <pc:spChg chg="mod">
          <ac:chgData name="Andreas Biørn-Hansen" userId="f3adb44c-04fb-439e-8fac-7dab2e9da3ac" providerId="ADAL" clId="{A43489FF-2D43-8F49-AAE3-10333723C677}" dt="2018-09-19T08:16:48.554" v="113" actId="14100"/>
          <ac:spMkLst>
            <pc:docMk/>
            <pc:sldMk cId="1788356883" sldId="715"/>
            <ac:spMk id="10" creationId="{25373563-035B-F44B-BD5B-2F95E1AFEA88}"/>
          </ac:spMkLst>
        </pc:spChg>
        <pc:spChg chg="add mod">
          <ac:chgData name="Andreas Biørn-Hansen" userId="f3adb44c-04fb-439e-8fac-7dab2e9da3ac" providerId="ADAL" clId="{A43489FF-2D43-8F49-AAE3-10333723C677}" dt="2018-09-19T08:16:56.592" v="117" actId="14100"/>
          <ac:spMkLst>
            <pc:docMk/>
            <pc:sldMk cId="1788356883" sldId="715"/>
            <ac:spMk id="11" creationId="{058A9876-6B50-6F41-9B24-DBAD06893B24}"/>
          </ac:spMkLst>
        </pc:spChg>
      </pc:sldChg>
      <pc:sldChg chg="modSp add modAnim">
        <pc:chgData name="Andreas Biørn-Hansen" userId="f3adb44c-04fb-439e-8fac-7dab2e9da3ac" providerId="ADAL" clId="{A43489FF-2D43-8F49-AAE3-10333723C677}" dt="2018-09-19T11:08:54.948" v="640" actId="20577"/>
        <pc:sldMkLst>
          <pc:docMk/>
          <pc:sldMk cId="1929207206" sldId="716"/>
        </pc:sldMkLst>
        <pc:spChg chg="mod">
          <ac:chgData name="Andreas Biørn-Hansen" userId="f3adb44c-04fb-439e-8fac-7dab2e9da3ac" providerId="ADAL" clId="{A43489FF-2D43-8F49-AAE3-10333723C677}" dt="2018-09-19T11:08:54.948" v="640" actId="20577"/>
          <ac:spMkLst>
            <pc:docMk/>
            <pc:sldMk cId="1929207206" sldId="716"/>
            <ac:spMk id="2" creationId="{93EF8BA7-AB9F-214A-B452-50CD54DEE741}"/>
          </ac:spMkLst>
        </pc:spChg>
        <pc:spChg chg="mod">
          <ac:chgData name="Andreas Biørn-Hansen" userId="f3adb44c-04fb-439e-8fac-7dab2e9da3ac" providerId="ADAL" clId="{A43489FF-2D43-8F49-AAE3-10333723C677}" dt="2018-09-19T11:07:01.237" v="634" actId="207"/>
          <ac:spMkLst>
            <pc:docMk/>
            <pc:sldMk cId="1929207206" sldId="716"/>
            <ac:spMk id="6" creationId="{75D7C15E-9975-8A4D-AE60-150DEC807611}"/>
          </ac:spMkLst>
        </pc:spChg>
        <pc:spChg chg="mod">
          <ac:chgData name="Andreas Biørn-Hansen" userId="f3adb44c-04fb-439e-8fac-7dab2e9da3ac" providerId="ADAL" clId="{A43489FF-2D43-8F49-AAE3-10333723C677}" dt="2018-09-19T11:06:31.440" v="625" actId="14100"/>
          <ac:spMkLst>
            <pc:docMk/>
            <pc:sldMk cId="1929207206" sldId="716"/>
            <ac:spMk id="9" creationId="{7275E556-CC37-4946-9DCF-800B2BC6B19A}"/>
          </ac:spMkLst>
        </pc:spChg>
      </pc:sldChg>
      <pc:sldChg chg="add del">
        <pc:chgData name="Andreas Biørn-Hansen" userId="f3adb44c-04fb-439e-8fac-7dab2e9da3ac" providerId="ADAL" clId="{A43489FF-2D43-8F49-AAE3-10333723C677}" dt="2018-09-19T11:06:17.060" v="615" actId="2696"/>
        <pc:sldMkLst>
          <pc:docMk/>
          <pc:sldMk cId="4056981906" sldId="716"/>
        </pc:sldMkLst>
      </pc:sldChg>
      <pc:sldChg chg="addSp modSp add modAnim">
        <pc:chgData name="Andreas Biørn-Hansen" userId="f3adb44c-04fb-439e-8fac-7dab2e9da3ac" providerId="ADAL" clId="{A43489FF-2D43-8F49-AAE3-10333723C677}" dt="2018-09-19T11:30:06.674" v="682" actId="1076"/>
        <pc:sldMkLst>
          <pc:docMk/>
          <pc:sldMk cId="1482639451" sldId="717"/>
        </pc:sldMkLst>
        <pc:spChg chg="mod">
          <ac:chgData name="Andreas Biørn-Hansen" userId="f3adb44c-04fb-439e-8fac-7dab2e9da3ac" providerId="ADAL" clId="{A43489FF-2D43-8F49-AAE3-10333723C677}" dt="2018-09-19T11:30:03.295" v="681" actId="20577"/>
          <ac:spMkLst>
            <pc:docMk/>
            <pc:sldMk cId="1482639451" sldId="717"/>
            <ac:spMk id="2" creationId="{93EF8BA7-AB9F-214A-B452-50CD54DEE741}"/>
          </ac:spMkLst>
        </pc:spChg>
        <pc:spChg chg="add mod">
          <ac:chgData name="Andreas Biørn-Hansen" userId="f3adb44c-04fb-439e-8fac-7dab2e9da3ac" providerId="ADAL" clId="{A43489FF-2D43-8F49-AAE3-10333723C677}" dt="2018-09-19T11:30:06.674" v="682" actId="1076"/>
          <ac:spMkLst>
            <pc:docMk/>
            <pc:sldMk cId="1482639451" sldId="717"/>
            <ac:spMk id="6" creationId="{E7B83266-F0B0-BF4E-AB6A-6B34BBBCC9B5}"/>
          </ac:spMkLst>
        </pc:spChg>
        <pc:spChg chg="add mod">
          <ac:chgData name="Andreas Biørn-Hansen" userId="f3adb44c-04fb-439e-8fac-7dab2e9da3ac" providerId="ADAL" clId="{A43489FF-2D43-8F49-AAE3-10333723C677}" dt="2018-09-19T11:30:06.674" v="682" actId="1076"/>
          <ac:spMkLst>
            <pc:docMk/>
            <pc:sldMk cId="1482639451" sldId="717"/>
            <ac:spMk id="7" creationId="{F43BAAC8-2FED-9B47-849E-354DFAA687E8}"/>
          </ac:spMkLst>
        </pc:spChg>
      </pc:sldChg>
      <pc:sldChg chg="addSp delSp modSp add delAnim modAnim">
        <pc:chgData name="Andreas Biørn-Hansen" userId="f3adb44c-04fb-439e-8fac-7dab2e9da3ac" providerId="ADAL" clId="{A43489FF-2D43-8F49-AAE3-10333723C677}" dt="2018-09-19T11:49:17.183" v="850"/>
        <pc:sldMkLst>
          <pc:docMk/>
          <pc:sldMk cId="2047410317" sldId="718"/>
        </pc:sldMkLst>
        <pc:spChg chg="add mod">
          <ac:chgData name="Andreas Biørn-Hansen" userId="f3adb44c-04fb-439e-8fac-7dab2e9da3ac" providerId="ADAL" clId="{A43489FF-2D43-8F49-AAE3-10333723C677}" dt="2018-09-19T11:47:31.383" v="849" actId="1076"/>
          <ac:spMkLst>
            <pc:docMk/>
            <pc:sldMk cId="2047410317" sldId="718"/>
            <ac:spMk id="3" creationId="{5965E56A-D324-5A45-90E4-AE4A46F5E788}"/>
          </ac:spMkLst>
        </pc:spChg>
        <pc:spChg chg="add mod">
          <ac:chgData name="Andreas Biørn-Hansen" userId="f3adb44c-04fb-439e-8fac-7dab2e9da3ac" providerId="ADAL" clId="{A43489FF-2D43-8F49-AAE3-10333723C677}" dt="2018-09-19T11:47:28.908" v="848" actId="1076"/>
          <ac:spMkLst>
            <pc:docMk/>
            <pc:sldMk cId="2047410317" sldId="718"/>
            <ac:spMk id="21" creationId="{A421354A-F79A-3743-8F71-476DBA1B8CEE}"/>
          </ac:spMkLst>
        </pc:spChg>
        <pc:picChg chg="add mod">
          <ac:chgData name="Andreas Biørn-Hansen" userId="f3adb44c-04fb-439e-8fac-7dab2e9da3ac" providerId="ADAL" clId="{A43489FF-2D43-8F49-AAE3-10333723C677}" dt="2018-09-19T11:44:22.736" v="771" actId="1076"/>
          <ac:picMkLst>
            <pc:docMk/>
            <pc:sldMk cId="2047410317" sldId="718"/>
            <ac:picMk id="2" creationId="{E88ED4CD-4339-5D44-9B62-8FE9720BAC00}"/>
          </ac:picMkLst>
        </pc:picChg>
        <pc:picChg chg="add del mod">
          <ac:chgData name="Andreas Biørn-Hansen" userId="f3adb44c-04fb-439e-8fac-7dab2e9da3ac" providerId="ADAL" clId="{A43489FF-2D43-8F49-AAE3-10333723C677}" dt="2018-09-19T11:47:04.460" v="817" actId="478"/>
          <ac:picMkLst>
            <pc:docMk/>
            <pc:sldMk cId="2047410317" sldId="718"/>
            <ac:picMk id="4" creationId="{A29D1CCE-1941-AB45-B27F-0DF472CF0D00}"/>
          </ac:picMkLst>
        </pc:picChg>
        <pc:picChg chg="add mod">
          <ac:chgData name="Andreas Biørn-Hansen" userId="f3adb44c-04fb-439e-8fac-7dab2e9da3ac" providerId="ADAL" clId="{A43489FF-2D43-8F49-AAE3-10333723C677}" dt="2018-09-19T11:47:17.783" v="820" actId="1076"/>
          <ac:picMkLst>
            <pc:docMk/>
            <pc:sldMk cId="2047410317" sldId="718"/>
            <ac:picMk id="20" creationId="{46D245C2-CA6B-234E-80A8-09825F446A6D}"/>
          </ac:picMkLst>
        </pc:picChg>
        <pc:cxnChg chg="add del mod">
          <ac:chgData name="Andreas Biørn-Hansen" userId="f3adb44c-04fb-439e-8fac-7dab2e9da3ac" providerId="ADAL" clId="{A43489FF-2D43-8F49-AAE3-10333723C677}" dt="2018-09-19T11:47:03.268" v="816" actId="478"/>
          <ac:cxnSpMkLst>
            <pc:docMk/>
            <pc:sldMk cId="2047410317" sldId="718"/>
            <ac:cxnSpMk id="6" creationId="{ACD4617C-07FA-734B-9D3B-5727EA2EE527}"/>
          </ac:cxnSpMkLst>
        </pc:cxnChg>
        <pc:cxnChg chg="add del mod">
          <ac:chgData name="Andreas Biørn-Hansen" userId="f3adb44c-04fb-439e-8fac-7dab2e9da3ac" providerId="ADAL" clId="{A43489FF-2D43-8F49-AAE3-10333723C677}" dt="2018-09-19T11:47:03.268" v="816" actId="478"/>
          <ac:cxnSpMkLst>
            <pc:docMk/>
            <pc:sldMk cId="2047410317" sldId="718"/>
            <ac:cxnSpMk id="7" creationId="{BCCDB9E2-17A8-E542-AC47-629CE25BDC55}"/>
          </ac:cxnSpMkLst>
        </pc:cxnChg>
        <pc:cxnChg chg="add del mod">
          <ac:chgData name="Andreas Biørn-Hansen" userId="f3adb44c-04fb-439e-8fac-7dab2e9da3ac" providerId="ADAL" clId="{A43489FF-2D43-8F49-AAE3-10333723C677}" dt="2018-09-19T11:47:03.268" v="816" actId="478"/>
          <ac:cxnSpMkLst>
            <pc:docMk/>
            <pc:sldMk cId="2047410317" sldId="718"/>
            <ac:cxnSpMk id="9" creationId="{EF6DB980-D802-5A47-815D-4BB0AAEC172A}"/>
          </ac:cxnSpMkLst>
        </pc:cxnChg>
        <pc:cxnChg chg="add del mod">
          <ac:chgData name="Andreas Biørn-Hansen" userId="f3adb44c-04fb-439e-8fac-7dab2e9da3ac" providerId="ADAL" clId="{A43489FF-2D43-8F49-AAE3-10333723C677}" dt="2018-09-19T11:47:03.268" v="816" actId="478"/>
          <ac:cxnSpMkLst>
            <pc:docMk/>
            <pc:sldMk cId="2047410317" sldId="718"/>
            <ac:cxnSpMk id="14" creationId="{6A75ABBA-6895-7C41-BAAC-424869B1F357}"/>
          </ac:cxnSpMkLst>
        </pc:cxnChg>
        <pc:cxnChg chg="add del mod">
          <ac:chgData name="Andreas Biørn-Hansen" userId="f3adb44c-04fb-439e-8fac-7dab2e9da3ac" providerId="ADAL" clId="{A43489FF-2D43-8F49-AAE3-10333723C677}" dt="2018-09-19T11:47:03.268" v="816" actId="478"/>
          <ac:cxnSpMkLst>
            <pc:docMk/>
            <pc:sldMk cId="2047410317" sldId="718"/>
            <ac:cxnSpMk id="18" creationId="{B3F59F75-337F-D04D-8E8C-CB08499AE333}"/>
          </ac:cxnSpMkLst>
        </pc:cxnChg>
      </pc:sldChg>
    </pc:docChg>
  </pc:docChgLst>
  <pc:docChgLst>
    <pc:chgData name="Andreas Biørn-Hansen" userId="f3adb44c-04fb-439e-8fac-7dab2e9da3ac" providerId="ADAL" clId="{7AACD6C6-797A-0641-B8A3-52035E8BE6EF}"/>
    <pc:docChg chg="undo redo custSel addSld delSld modSld sldOrd">
      <pc:chgData name="Andreas Biørn-Hansen" userId="f3adb44c-04fb-439e-8fac-7dab2e9da3ac" providerId="ADAL" clId="{7AACD6C6-797A-0641-B8A3-52035E8BE6EF}" dt="2018-09-11T11:52:08.226" v="12661" actId="20577"/>
      <pc:docMkLst>
        <pc:docMk/>
      </pc:docMkLst>
      <pc:sldChg chg="addSp delSp modTransition">
        <pc:chgData name="Andreas Biørn-Hansen" userId="f3adb44c-04fb-439e-8fac-7dab2e9da3ac" providerId="ADAL" clId="{7AACD6C6-797A-0641-B8A3-52035E8BE6EF}" dt="2018-09-10T09:06:22.419" v="9510" actId="20577"/>
        <pc:sldMkLst>
          <pc:docMk/>
          <pc:sldMk cId="0" sldId="258"/>
        </pc:sldMkLst>
        <pc:spChg chg="add del">
          <ac:chgData name="Andreas Biørn-Hansen" userId="f3adb44c-04fb-439e-8fac-7dab2e9da3ac" providerId="ADAL" clId="{7AACD6C6-797A-0641-B8A3-52035E8BE6EF}" dt="2018-09-10T09:06:22.419" v="9510" actId="20577"/>
          <ac:spMkLst>
            <pc:docMk/>
            <pc:sldMk cId="0" sldId="258"/>
            <ac:spMk id="6" creationId="{7E3689A1-6598-1F45-A2BD-A89E0E172B74}"/>
          </ac:spMkLst>
        </pc:spChg>
      </pc:sldChg>
      <pc:sldChg chg="modSp add modTransition">
        <pc:chgData name="Andreas Biørn-Hansen" userId="f3adb44c-04fb-439e-8fac-7dab2e9da3ac" providerId="ADAL" clId="{7AACD6C6-797A-0641-B8A3-52035E8BE6EF}" dt="2018-09-09T18:39:51.487" v="6748" actId="20577"/>
        <pc:sldMkLst>
          <pc:docMk/>
          <pc:sldMk cId="3143315374" sldId="553"/>
        </pc:sldMkLst>
        <pc:spChg chg="mod">
          <ac:chgData name="Andreas Biørn-Hansen" userId="f3adb44c-04fb-439e-8fac-7dab2e9da3ac" providerId="ADAL" clId="{7AACD6C6-797A-0641-B8A3-52035E8BE6EF}" dt="2018-09-06T17:53:05.108" v="296" actId="20577"/>
          <ac:spMkLst>
            <pc:docMk/>
            <pc:sldMk cId="3143315374" sldId="553"/>
            <ac:spMk id="30" creationId="{00000000-0000-0000-0000-000000000000}"/>
          </ac:spMkLst>
        </pc:spChg>
      </pc:sldChg>
      <pc:sldChg chg="modSp add">
        <pc:chgData name="Andreas Biørn-Hansen" userId="f3adb44c-04fb-439e-8fac-7dab2e9da3ac" providerId="ADAL" clId="{7AACD6C6-797A-0641-B8A3-52035E8BE6EF}" dt="2018-09-11T11:52:08.226" v="12661" actId="20577"/>
        <pc:sldMkLst>
          <pc:docMk/>
          <pc:sldMk cId="1229615920" sldId="654"/>
        </pc:sldMkLst>
        <pc:spChg chg="mod">
          <ac:chgData name="Andreas Biørn-Hansen" userId="f3adb44c-04fb-439e-8fac-7dab2e9da3ac" providerId="ADAL" clId="{7AACD6C6-797A-0641-B8A3-52035E8BE6EF}" dt="2018-09-11T11:52:08.226" v="12661" actId="20577"/>
          <ac:spMkLst>
            <pc:docMk/>
            <pc:sldMk cId="1229615920" sldId="654"/>
            <ac:spMk id="27" creationId="{6774B17C-A847-D846-A5D4-290DA7DE2F4F}"/>
          </ac:spMkLst>
        </pc:spChg>
      </pc:sldChg>
      <pc:sldChg chg="add">
        <pc:chgData name="Andreas Biørn-Hansen" userId="f3adb44c-04fb-439e-8fac-7dab2e9da3ac" providerId="ADAL" clId="{7AACD6C6-797A-0641-B8A3-52035E8BE6EF}" dt="2018-09-10T11:37:11.546" v="11171" actId="20577"/>
        <pc:sldMkLst>
          <pc:docMk/>
          <pc:sldMk cId="971940683" sldId="655"/>
        </pc:sldMkLst>
      </pc:sldChg>
      <pc:sldMasterChg chg="delSldLayout">
        <pc:chgData name="Andreas Biørn-Hansen" userId="f3adb44c-04fb-439e-8fac-7dab2e9da3ac" providerId="ADAL" clId="{7AACD6C6-797A-0641-B8A3-52035E8BE6EF}" dt="2018-09-06T17:44:44.676" v="192" actId="2696"/>
        <pc:sldMasterMkLst>
          <pc:docMk/>
          <pc:sldMasterMk cId="0" sldId="2147483653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17478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61601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49372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41362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29187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34922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18506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71682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59592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4779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715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3008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20172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83247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39716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96722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64429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50804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53165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6920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57308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45582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08887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59321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33325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9978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35413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03967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91150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375454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23717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9836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312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484154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26299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33084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b-NO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</a:t>
            </a: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66865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155931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891824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97197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4395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5033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14612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8750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8632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Main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22578448" y="394838"/>
            <a:ext cx="744359" cy="430851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21251803" y="12997839"/>
            <a:ext cx="265328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Biørn-Hansen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3FFA1-E16E-214A-B341-DC008EB54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8BD9A-8C25-FF4D-BFAC-1EFED0FFC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search/photos/javascript?utm_source=unsplash&amp;utm_medium=referral&amp;utm_content=creditCopyText" TargetMode="External"/><Relationship Id="rId5" Type="http://schemas.openxmlformats.org/officeDocument/2006/relationships/hyperlink" Target="https://unsplash.com/photos/xekxE_VR0Ec?utm_source=unsplash&amp;utm_medium=referral&amp;utm_content=creditCopyText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explaining-value-vs-reference-in-javascript-647a975e12a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explaining-value-vs-reference-in-javascript-647a975e12a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2ality.com/2012/01/object-plus-object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blob/master/up%20&amp;%20going/ch1.md#loop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etify/You-Dont-Know-JS/blob/master/scope%20&amp;%20closures/ch3.md#blocks-as-scopes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quizzes/512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ristiania.instructure.com/courses/577/pages/forelesning-number-6-oppgaver-i-scrimba?module_item_id=1186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2ality.com/2013/10/typeof-nul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6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8000"/>
                    </a14:imgEffect>
                    <a14:imgEffect>
                      <a14:brightnessContrast bright="-52000" contrast="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/>
        </p:nvSpPr>
        <p:spPr>
          <a:xfrm>
            <a:off x="10522912" y="7739308"/>
            <a:ext cx="12231579" cy="2728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5416"/>
              </a:lnSpc>
              <a:spcBef>
                <a:spcPts val="0"/>
              </a:spcBef>
              <a:buSzPct val="25000"/>
              <a:buNone/>
            </a:pP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Introduksjon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Programmering</a:t>
            </a:r>
            <a:endParaRPr 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6: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Kontrollstrukturer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betingelser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generelt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om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sammenligning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verdier</a:t>
            </a: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20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Foreleser</a:t>
            </a:r>
            <a:r>
              <a:rPr lang="en-US" sz="20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: Andreas Biørn-Hansen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9572434" y="4742916"/>
            <a:ext cx="9351669" cy="247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5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PGR102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29660-081A-164A-A533-26C0CE4EE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35"/>
          <a:stretch/>
        </p:blipFill>
        <p:spPr>
          <a:xfrm>
            <a:off x="3990706" y="4640828"/>
            <a:ext cx="4595258" cy="495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98ED2B-F587-1E4F-B01D-713604EC8E9D}"/>
              </a:ext>
            </a:extLst>
          </p:cNvPr>
          <p:cNvSpPr/>
          <p:nvPr/>
        </p:nvSpPr>
        <p:spPr>
          <a:xfrm>
            <a:off x="231825" y="13175250"/>
            <a:ext cx="31614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chemeClr val="tx2"/>
                </a:solidFill>
              </a:rPr>
              <a:t>Photo by </a:t>
            </a:r>
            <a:r>
              <a:rPr lang="nb-NO" dirty="0">
                <a:solidFill>
                  <a:schemeClr val="tx2"/>
                </a:solidFill>
                <a:hlinkClick r:id="rId5"/>
              </a:rPr>
              <a:t>Markus Spiske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 err="1">
                <a:solidFill>
                  <a:schemeClr val="tx2"/>
                </a:solidFill>
              </a:rPr>
              <a:t>on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>
                <a:solidFill>
                  <a:schemeClr val="tx2"/>
                </a:solidFill>
                <a:hlinkClick r:id="rId6"/>
              </a:rPr>
              <a:t>Unsplash</a:t>
            </a:r>
            <a:endParaRPr lang="nb-NO" sz="12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03E4-0710-554C-89F2-6AE424F763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colorTemperature colorTemp="503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E9110-F59E-604F-BC08-6D82D49EF7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15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Boolske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4C9D2-47FD-DC48-A8C5-7B97D6CA29ED}"/>
              </a:ext>
            </a:extLst>
          </p:cNvPr>
          <p:cNvSpPr/>
          <p:nvPr/>
        </p:nvSpPr>
        <p:spPr>
          <a:xfrm>
            <a:off x="3170324" y="4921285"/>
            <a:ext cx="19198596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En boolsk (</a:t>
            </a:r>
            <a:r>
              <a:rPr lang="nb-NO" sz="3600" dirty="0" err="1"/>
              <a:t>boolean</a:t>
            </a:r>
            <a:r>
              <a:rPr lang="nb-NO" sz="3600" dirty="0"/>
              <a:t>) variabel kan bare ha to tilstander: </a:t>
            </a:r>
            <a:r>
              <a:rPr lang="nb-NO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b-NO" sz="3600" dirty="0"/>
              <a:t> eller </a:t>
            </a:r>
            <a:r>
              <a:rPr lang="nb-NO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nb-NO" sz="3600" dirty="0"/>
              <a:t>.</a:t>
            </a:r>
          </a:p>
          <a:p>
            <a:r>
              <a:rPr lang="nb-NO" sz="3600" dirty="0"/>
              <a:t>Tenk på det som lysbryteren din hjemme. Enten er lyset på (</a:t>
            </a:r>
            <a:r>
              <a:rPr lang="nb-NO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b-NO" sz="3600" dirty="0"/>
              <a:t>), eller av (</a:t>
            </a:r>
            <a:r>
              <a:rPr lang="nb-NO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nb-NO" sz="3600" dirty="0"/>
              <a:t>).</a:t>
            </a:r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endParaRPr lang="nb-NO" sz="3600" dirty="0"/>
          </a:p>
          <a:p>
            <a:r>
              <a:rPr lang="nb-NO" sz="3600" dirty="0"/>
              <a:t>Man bruker boolske verdier i kontrollstrukturer og betingelser.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0F8C98-D746-BB41-94C2-46FD31FE6E92}"/>
              </a:ext>
            </a:extLst>
          </p:cNvPr>
          <p:cNvSpPr/>
          <p:nvPr/>
        </p:nvSpPr>
        <p:spPr>
          <a:xfrm>
            <a:off x="3170324" y="6696985"/>
            <a:ext cx="8781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isProgrammingEasy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 </a:t>
            </a:r>
            <a:endParaRPr lang="nb-NO" sz="3600" i="1" dirty="0">
              <a:solidFill>
                <a:srgbClr val="00B050"/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C00D8-ACF8-B147-8B7D-9D174E3845B2}"/>
              </a:ext>
            </a:extLst>
          </p:cNvPr>
          <p:cNvSpPr/>
          <p:nvPr/>
        </p:nvSpPr>
        <p:spPr>
          <a:xfrm>
            <a:off x="3170324" y="7818445"/>
            <a:ext cx="12109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doesProgrammingRequirePractice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  <a:endParaRPr lang="nb-NO" sz="3600" i="1" dirty="0">
              <a:solidFill>
                <a:srgbClr val="00B050"/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75D0D8-107A-FE41-A7D2-3117E3D7E7A2}"/>
              </a:ext>
            </a:extLst>
          </p:cNvPr>
          <p:cNvSpPr/>
          <p:nvPr/>
        </p:nvSpPr>
        <p:spPr>
          <a:xfrm>
            <a:off x="3170323" y="8939905"/>
            <a:ext cx="9058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isFiveLessThanTen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cs typeface="Courier New" panose="02070309020205020404" pitchFamily="49" charset="0"/>
              </a:rPr>
              <a:t>5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&lt;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10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  <a:endParaRPr lang="nb-NO" sz="3600" i="1" dirty="0">
              <a:solidFill>
                <a:srgbClr val="00B050"/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5C8A02-1BDF-4744-B07D-AFD094E5A92E}"/>
              </a:ext>
            </a:extLst>
          </p:cNvPr>
          <p:cNvSpPr/>
          <p:nvPr/>
        </p:nvSpPr>
        <p:spPr>
          <a:xfrm>
            <a:off x="3170323" y="10061365"/>
            <a:ext cx="9058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isTenLessThanFive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  <a:cs typeface="Courier New" panose="02070309020205020404" pitchFamily="49" charset="0"/>
              </a:rPr>
              <a:t>10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&lt;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5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  <a:endParaRPr lang="nb-NO" sz="3600" i="1" dirty="0">
              <a:solidFill>
                <a:srgbClr val="00B050"/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2AE8A-B65D-9F4C-9C42-CDE5C583992B}"/>
              </a:ext>
            </a:extLst>
          </p:cNvPr>
          <p:cNvSpPr/>
          <p:nvPr/>
        </p:nvSpPr>
        <p:spPr>
          <a:xfrm>
            <a:off x="12044548" y="8957280"/>
            <a:ext cx="82269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Inneholder nå verdien </a:t>
            </a:r>
            <a:r>
              <a:rPr lang="nb-NO" sz="3600" i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true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3404ED-58B3-7047-A8CD-411A47132925}"/>
              </a:ext>
            </a:extLst>
          </p:cNvPr>
          <p:cNvSpPr/>
          <p:nvPr/>
        </p:nvSpPr>
        <p:spPr>
          <a:xfrm>
            <a:off x="12044548" y="10043990"/>
            <a:ext cx="850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Inneholder nå verdien </a:t>
            </a:r>
            <a:r>
              <a:rPr lang="nb-NO" sz="3600" i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false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5621BF-5FA2-F543-8545-103E0CDD6D80}"/>
              </a:ext>
            </a:extLst>
          </p:cNvPr>
          <p:cNvSpPr/>
          <p:nvPr/>
        </p:nvSpPr>
        <p:spPr>
          <a:xfrm>
            <a:off x="11767229" y="6731735"/>
            <a:ext cx="850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Inneholder nå verdien </a:t>
            </a:r>
            <a:r>
              <a:rPr lang="nb-NO" sz="3600" i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false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DA3D2-6BBB-0D46-AAFC-533FDDE0CA42}"/>
              </a:ext>
            </a:extLst>
          </p:cNvPr>
          <p:cNvSpPr/>
          <p:nvPr/>
        </p:nvSpPr>
        <p:spPr>
          <a:xfrm>
            <a:off x="14921745" y="7818445"/>
            <a:ext cx="82269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Inneholder nå verdien </a:t>
            </a:r>
            <a:r>
              <a:rPr lang="nb-NO" sz="3600" i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86792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får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boolske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2621684" y="5322902"/>
            <a:ext cx="2206711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costOfVacation</a:t>
            </a:r>
            <a:r>
              <a:rPr lang="nb-NO" sz="4400" dirty="0">
                <a:latin typeface="Courier" pitchFamily="2" charset="0"/>
              </a:rPr>
              <a:t> = </a:t>
            </a:r>
            <a:r>
              <a:rPr lang="nb-NO" sz="4400" dirty="0">
                <a:solidFill>
                  <a:srgbClr val="09885A"/>
                </a:solidFill>
                <a:latin typeface="Courier" pitchFamily="2" charset="0"/>
              </a:rPr>
              <a:t>12000</a:t>
            </a:r>
            <a:r>
              <a:rPr lang="nb-NO" sz="4400" dirty="0">
                <a:latin typeface="Courier" pitchFamily="2" charset="0"/>
              </a:rPr>
              <a:t>;</a:t>
            </a:r>
          </a:p>
          <a:p>
            <a:endParaRPr lang="nb-NO" sz="4400" dirty="0">
              <a:latin typeface="Courier" pitchFamily="2" charset="0"/>
            </a:endParaRPr>
          </a:p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vacationSavings</a:t>
            </a:r>
            <a:r>
              <a:rPr lang="nb-NO" sz="4400" dirty="0">
                <a:latin typeface="Courier" pitchFamily="2" charset="0"/>
              </a:rPr>
              <a:t> = </a:t>
            </a:r>
            <a:r>
              <a:rPr lang="nb-NO" sz="4400" dirty="0">
                <a:solidFill>
                  <a:srgbClr val="09885A"/>
                </a:solidFill>
                <a:latin typeface="Courier" pitchFamily="2" charset="0"/>
              </a:rPr>
              <a:t>5600</a:t>
            </a:r>
            <a:r>
              <a:rPr lang="nb-NO" sz="4400" dirty="0">
                <a:latin typeface="Courier" pitchFamily="2" charset="0"/>
              </a:rPr>
              <a:t>;</a:t>
            </a:r>
          </a:p>
          <a:p>
            <a:br>
              <a:rPr lang="nb-NO" sz="4400" dirty="0">
                <a:latin typeface="Courier" pitchFamily="2" charset="0"/>
              </a:rPr>
            </a:b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isSavings</a:t>
            </a:r>
            <a:r>
              <a:rPr lang="nb-NO" sz="4400" b="1" dirty="0" err="1">
                <a:latin typeface="Courier" pitchFamily="2" charset="0"/>
              </a:rPr>
              <a:t>Less</a:t>
            </a:r>
            <a:r>
              <a:rPr lang="nb-NO" sz="4400" dirty="0" err="1">
                <a:latin typeface="Courier" pitchFamily="2" charset="0"/>
              </a:rPr>
              <a:t>ThanCost</a:t>
            </a:r>
            <a:r>
              <a:rPr lang="nb-NO" sz="4400" dirty="0">
                <a:latin typeface="Courier" pitchFamily="2" charset="0"/>
              </a:rPr>
              <a:t> = </a:t>
            </a:r>
            <a:r>
              <a:rPr lang="nb-NO" sz="4400" dirty="0" err="1">
                <a:latin typeface="Courier" pitchFamily="2" charset="0"/>
              </a:rPr>
              <a:t>vacationSavings</a:t>
            </a:r>
            <a:r>
              <a:rPr lang="nb-NO" sz="4400" dirty="0">
                <a:latin typeface="Courier" pitchFamily="2" charset="0"/>
              </a:rPr>
              <a:t> &lt; </a:t>
            </a:r>
            <a:r>
              <a:rPr lang="nb-NO" sz="4400" dirty="0" err="1">
                <a:latin typeface="Courier" pitchFamily="2" charset="0"/>
              </a:rPr>
              <a:t>costOfVacation</a:t>
            </a:r>
            <a:r>
              <a:rPr lang="nb-NO" sz="4400" dirty="0">
                <a:latin typeface="Courier" pitchFamily="2" charset="0"/>
              </a:rPr>
              <a:t>;</a:t>
            </a:r>
          </a:p>
          <a:p>
            <a:endParaRPr lang="nb-NO" sz="4400" dirty="0">
              <a:latin typeface="Courier" pitchFamily="2" charset="0"/>
              <a:cs typeface="Arial" panose="020B0604020202020204" pitchFamily="34" charset="0"/>
            </a:endParaRPr>
          </a:p>
          <a:p>
            <a:endParaRPr lang="nb-NO" sz="4400" dirty="0">
              <a:latin typeface="Courier" pitchFamily="2" charset="0"/>
              <a:cs typeface="Arial" panose="020B0604020202020204" pitchFamily="34" charset="0"/>
            </a:endParaRPr>
          </a:p>
          <a:p>
            <a:endParaRPr lang="nb-NO" sz="4400" dirty="0">
              <a:latin typeface="Courier" pitchFamily="2" charset="0"/>
              <a:cs typeface="Arial" panose="020B0604020202020204" pitchFamily="34" charset="0"/>
            </a:endParaRPr>
          </a:p>
          <a:p>
            <a:r>
              <a:rPr lang="nb-NO" sz="4400" dirty="0" err="1">
                <a:latin typeface="Courier" pitchFamily="2" charset="0"/>
                <a:cs typeface="Arial" panose="020B0604020202020204" pitchFamily="34" charset="0"/>
              </a:rPr>
              <a:t>console.log</a:t>
            </a:r>
            <a:r>
              <a:rPr lang="nb-NO" sz="4400" dirty="0"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400" dirty="0" err="1">
                <a:latin typeface="Courier" pitchFamily="2" charset="0"/>
              </a:rPr>
              <a:t>isSavings</a:t>
            </a:r>
            <a:r>
              <a:rPr lang="nb-NO" sz="4400" b="1" dirty="0" err="1">
                <a:latin typeface="Courier" pitchFamily="2" charset="0"/>
              </a:rPr>
              <a:t>Less</a:t>
            </a:r>
            <a:r>
              <a:rPr lang="nb-NO" sz="4400" dirty="0" err="1">
                <a:latin typeface="Courier" pitchFamily="2" charset="0"/>
              </a:rPr>
              <a:t>ThanCost</a:t>
            </a:r>
            <a:r>
              <a:rPr lang="nb-NO" sz="4400" dirty="0">
                <a:latin typeface="Courier" pitchFamily="2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C9D57A-B593-884C-800E-53CE501BEF37}"/>
              </a:ext>
            </a:extLst>
          </p:cNvPr>
          <p:cNvSpPr/>
          <p:nvPr/>
        </p:nvSpPr>
        <p:spPr>
          <a:xfrm>
            <a:off x="2621684" y="9925382"/>
            <a:ext cx="61565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  <a:endParaRPr lang="nb-NO" sz="4400" b="1" dirty="0">
              <a:solidFill>
                <a:srgbClr val="00B050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8BB6BA-3696-6C42-AE20-80938BA23223}"/>
              </a:ext>
            </a:extLst>
          </p:cNvPr>
          <p:cNvGrpSpPr/>
          <p:nvPr/>
        </p:nvGrpSpPr>
        <p:grpSpPr>
          <a:xfrm>
            <a:off x="15167283" y="8739051"/>
            <a:ext cx="4804520" cy="2158863"/>
            <a:chOff x="15167283" y="8739051"/>
            <a:chExt cx="4804520" cy="21588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17E1E1-D489-A743-8961-420005EB510B}"/>
                </a:ext>
              </a:extLst>
            </p:cNvPr>
            <p:cNvSpPr txBox="1"/>
            <p:nvPr/>
          </p:nvSpPr>
          <p:spPr>
            <a:xfrm>
              <a:off x="15167283" y="10190028"/>
              <a:ext cx="48045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000" dirty="0"/>
                <a:t>Betyr «</a:t>
              </a:r>
              <a:r>
                <a:rPr lang="nb-NO" sz="4000" b="1" dirty="0"/>
                <a:t>mindre</a:t>
              </a:r>
              <a:r>
                <a:rPr lang="nb-NO" sz="4000" dirty="0"/>
                <a:t> enn»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F71B87-98D7-8449-B009-D172E1855932}"/>
                </a:ext>
              </a:extLst>
            </p:cNvPr>
            <p:cNvCxnSpPr>
              <a:cxnSpLocks/>
            </p:cNvCxnSpPr>
            <p:nvPr/>
          </p:nvCxnSpPr>
          <p:spPr>
            <a:xfrm>
              <a:off x="17569543" y="8739051"/>
              <a:ext cx="0" cy="1397726"/>
            </a:xfrm>
            <a:prstGeom prst="straightConnector1">
              <a:avLst/>
            </a:prstGeom>
            <a:ln w="762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445C93-78A6-D840-89B1-6F1E0E039F10}"/>
              </a:ext>
            </a:extLst>
          </p:cNvPr>
          <p:cNvGrpSpPr/>
          <p:nvPr/>
        </p:nvGrpSpPr>
        <p:grpSpPr>
          <a:xfrm>
            <a:off x="12178527" y="5268667"/>
            <a:ext cx="10655350" cy="2832817"/>
            <a:chOff x="12178527" y="5268667"/>
            <a:chExt cx="10655350" cy="2832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70E0D9-23FF-8641-A4E2-F77E022F893D}"/>
                </a:ext>
              </a:extLst>
            </p:cNvPr>
            <p:cNvSpPr txBox="1"/>
            <p:nvPr/>
          </p:nvSpPr>
          <p:spPr>
            <a:xfrm>
              <a:off x="14331263" y="5268667"/>
              <a:ext cx="850261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4000" dirty="0"/>
                <a:t>Denne sammenligningen </a:t>
              </a:r>
              <a:r>
                <a:rPr lang="nb-NO" sz="4000" i="1" dirty="0"/>
                <a:t>evalueres</a:t>
              </a:r>
              <a:r>
                <a:rPr lang="nb-NO" sz="4000" dirty="0"/>
                <a:t> til å bli en boolsk verdi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4279E030-F29E-AE42-B314-D5D0E2D15E8F}"/>
                </a:ext>
              </a:extLst>
            </p:cNvPr>
            <p:cNvSpPr/>
            <p:nvPr/>
          </p:nvSpPr>
          <p:spPr>
            <a:xfrm rot="16200000">
              <a:off x="16853059" y="2120666"/>
              <a:ext cx="1306286" cy="1065535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66375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får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boolske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2621684" y="5322902"/>
            <a:ext cx="2206711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costOfVacation</a:t>
            </a:r>
            <a:r>
              <a:rPr lang="nb-NO" sz="4400" dirty="0">
                <a:latin typeface="Courier" pitchFamily="2" charset="0"/>
              </a:rPr>
              <a:t> = </a:t>
            </a:r>
            <a:r>
              <a:rPr lang="nb-NO" sz="4400" dirty="0">
                <a:solidFill>
                  <a:srgbClr val="09885A"/>
                </a:solidFill>
                <a:latin typeface="Courier" pitchFamily="2" charset="0"/>
              </a:rPr>
              <a:t>12000</a:t>
            </a:r>
            <a:r>
              <a:rPr lang="nb-NO" sz="4400" dirty="0">
                <a:latin typeface="Courier" pitchFamily="2" charset="0"/>
              </a:rPr>
              <a:t>;</a:t>
            </a:r>
          </a:p>
          <a:p>
            <a:endParaRPr lang="nb-NO" sz="4400" dirty="0">
              <a:latin typeface="Courier" pitchFamily="2" charset="0"/>
            </a:endParaRPr>
          </a:p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vacationSavings</a:t>
            </a:r>
            <a:r>
              <a:rPr lang="nb-NO" sz="4400" dirty="0">
                <a:latin typeface="Courier" pitchFamily="2" charset="0"/>
              </a:rPr>
              <a:t> = </a:t>
            </a:r>
            <a:r>
              <a:rPr lang="nb-NO" sz="4400" dirty="0">
                <a:solidFill>
                  <a:srgbClr val="09885A"/>
                </a:solidFill>
                <a:latin typeface="Courier" pitchFamily="2" charset="0"/>
              </a:rPr>
              <a:t>5600</a:t>
            </a:r>
            <a:r>
              <a:rPr lang="nb-NO" sz="4400" dirty="0">
                <a:latin typeface="Courier" pitchFamily="2" charset="0"/>
              </a:rPr>
              <a:t>;</a:t>
            </a:r>
          </a:p>
          <a:p>
            <a:br>
              <a:rPr lang="nb-NO" sz="4400" dirty="0">
                <a:latin typeface="Courier" pitchFamily="2" charset="0"/>
              </a:rPr>
            </a:b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isSavings</a:t>
            </a:r>
            <a:r>
              <a:rPr lang="nb-NO" sz="4400" b="1" dirty="0" err="1">
                <a:latin typeface="Courier" pitchFamily="2" charset="0"/>
              </a:rPr>
              <a:t>More</a:t>
            </a:r>
            <a:r>
              <a:rPr lang="nb-NO" sz="4400" dirty="0" err="1">
                <a:latin typeface="Courier" pitchFamily="2" charset="0"/>
              </a:rPr>
              <a:t>ThanCost</a:t>
            </a:r>
            <a:r>
              <a:rPr lang="nb-NO" sz="4400" dirty="0">
                <a:latin typeface="Courier" pitchFamily="2" charset="0"/>
              </a:rPr>
              <a:t> = </a:t>
            </a:r>
            <a:r>
              <a:rPr lang="nb-NO" sz="4400" dirty="0" err="1">
                <a:latin typeface="Courier" pitchFamily="2" charset="0"/>
              </a:rPr>
              <a:t>vacationSavings</a:t>
            </a:r>
            <a:r>
              <a:rPr lang="nb-NO" sz="4400" dirty="0">
                <a:latin typeface="Courier" pitchFamily="2" charset="0"/>
              </a:rPr>
              <a:t> &gt; </a:t>
            </a:r>
            <a:r>
              <a:rPr lang="nb-NO" sz="4400" dirty="0" err="1">
                <a:latin typeface="Courier" pitchFamily="2" charset="0"/>
              </a:rPr>
              <a:t>costOfVacation</a:t>
            </a:r>
            <a:r>
              <a:rPr lang="nb-NO" sz="4400" dirty="0">
                <a:latin typeface="Courier" pitchFamily="2" charset="0"/>
              </a:rPr>
              <a:t>;</a:t>
            </a:r>
          </a:p>
          <a:p>
            <a:endParaRPr lang="nb-NO" sz="4400" dirty="0">
              <a:latin typeface="Courier" pitchFamily="2" charset="0"/>
              <a:cs typeface="Arial" panose="020B0604020202020204" pitchFamily="34" charset="0"/>
            </a:endParaRPr>
          </a:p>
          <a:p>
            <a:endParaRPr lang="nb-NO" sz="4400" dirty="0">
              <a:latin typeface="Courier" pitchFamily="2" charset="0"/>
              <a:cs typeface="Arial" panose="020B0604020202020204" pitchFamily="34" charset="0"/>
            </a:endParaRPr>
          </a:p>
          <a:p>
            <a:endParaRPr lang="nb-NO" sz="4400" dirty="0">
              <a:latin typeface="Courier" pitchFamily="2" charset="0"/>
              <a:cs typeface="Arial" panose="020B0604020202020204" pitchFamily="34" charset="0"/>
            </a:endParaRPr>
          </a:p>
          <a:p>
            <a:r>
              <a:rPr lang="nb-NO" sz="4400" dirty="0" err="1">
                <a:latin typeface="Courier" pitchFamily="2" charset="0"/>
                <a:cs typeface="Arial" panose="020B0604020202020204" pitchFamily="34" charset="0"/>
              </a:rPr>
              <a:t>console.log</a:t>
            </a:r>
            <a:r>
              <a:rPr lang="nb-NO" sz="4400" dirty="0">
                <a:latin typeface="Courier" pitchFamily="2" charset="0"/>
                <a:cs typeface="Arial" panose="020B0604020202020204" pitchFamily="34" charset="0"/>
              </a:rPr>
              <a:t>(</a:t>
            </a:r>
            <a:r>
              <a:rPr lang="nb-NO" sz="4400" dirty="0" err="1">
                <a:latin typeface="Courier" pitchFamily="2" charset="0"/>
              </a:rPr>
              <a:t>isSavings</a:t>
            </a:r>
            <a:r>
              <a:rPr lang="nb-NO" sz="4400" b="1" dirty="0" err="1">
                <a:latin typeface="Courier" pitchFamily="2" charset="0"/>
              </a:rPr>
              <a:t>More</a:t>
            </a:r>
            <a:r>
              <a:rPr lang="nb-NO" sz="4400" dirty="0" err="1">
                <a:latin typeface="Courier" pitchFamily="2" charset="0"/>
              </a:rPr>
              <a:t>ThanCost</a:t>
            </a:r>
            <a:r>
              <a:rPr lang="nb-NO" sz="4400" dirty="0">
                <a:latin typeface="Courier" pitchFamily="2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C9D57A-B593-884C-800E-53CE501BEF37}"/>
              </a:ext>
            </a:extLst>
          </p:cNvPr>
          <p:cNvSpPr/>
          <p:nvPr/>
        </p:nvSpPr>
        <p:spPr>
          <a:xfrm>
            <a:off x="2621684" y="9925382"/>
            <a:ext cx="220671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  <a:endParaRPr lang="nb-NO" sz="4400" b="1" dirty="0">
              <a:solidFill>
                <a:srgbClr val="00B050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7E1E1-D489-A743-8961-420005EB510B}"/>
              </a:ext>
            </a:extLst>
          </p:cNvPr>
          <p:cNvSpPr txBox="1"/>
          <p:nvPr/>
        </p:nvSpPr>
        <p:spPr>
          <a:xfrm>
            <a:off x="15237815" y="10057011"/>
            <a:ext cx="4036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/>
              <a:t>Betyr «</a:t>
            </a:r>
            <a:r>
              <a:rPr lang="nb-NO" sz="4000" b="1" dirty="0"/>
              <a:t>mer</a:t>
            </a:r>
            <a:r>
              <a:rPr lang="nb-NO" sz="4000" dirty="0"/>
              <a:t> enn»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F71B87-98D7-8449-B009-D172E1855932}"/>
              </a:ext>
            </a:extLst>
          </p:cNvPr>
          <p:cNvCxnSpPr>
            <a:cxnSpLocks/>
          </p:cNvCxnSpPr>
          <p:nvPr/>
        </p:nvCxnSpPr>
        <p:spPr>
          <a:xfrm>
            <a:off x="17569543" y="8684411"/>
            <a:ext cx="0" cy="1319349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59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198485"/>
            <a:ext cx="17538147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Edge-case: coercion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boolske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verdier</a:t>
            </a:r>
            <a:endParaRPr lang="en-US" sz="6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0F8C98-D746-BB41-94C2-46FD31FE6E92}"/>
              </a:ext>
            </a:extLst>
          </p:cNvPr>
          <p:cNvSpPr/>
          <p:nvPr/>
        </p:nvSpPr>
        <p:spPr>
          <a:xfrm>
            <a:off x="3170324" y="3936041"/>
            <a:ext cx="6563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console.log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10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/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true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);</a:t>
            </a:r>
            <a:endParaRPr lang="nb-NO" sz="3600" i="1" dirty="0">
              <a:solidFill>
                <a:schemeClr val="bg2"/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0C6E-A98A-744E-8D43-BD300227BDAE}"/>
              </a:ext>
            </a:extLst>
          </p:cNvPr>
          <p:cNvSpPr/>
          <p:nvPr/>
        </p:nvSpPr>
        <p:spPr>
          <a:xfrm>
            <a:off x="3170323" y="5084209"/>
            <a:ext cx="6840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console.log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10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 /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false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Courier New" panose="02070309020205020404" pitchFamily="49" charset="0"/>
              </a:rPr>
              <a:t>);</a:t>
            </a:r>
            <a:endParaRPr lang="nb-NO" sz="3600" i="1" dirty="0">
              <a:solidFill>
                <a:schemeClr val="bg2"/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33BE11-EE8A-F44A-83BB-CDBE0A7DA0BB}"/>
              </a:ext>
            </a:extLst>
          </p:cNvPr>
          <p:cNvSpPr/>
          <p:nvPr/>
        </p:nvSpPr>
        <p:spPr>
          <a:xfrm>
            <a:off x="3170323" y="6232377"/>
            <a:ext cx="191985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Boolske verdier konverteres (via </a:t>
            </a:r>
            <a:r>
              <a:rPr lang="nb-NO" sz="3600" dirty="0" err="1"/>
              <a:t>coercion</a:t>
            </a:r>
            <a:r>
              <a:rPr lang="nb-NO" sz="3600" dirty="0"/>
              <a:t>) til sin numeriske verdi!</a:t>
            </a:r>
          </a:p>
          <a:p>
            <a:r>
              <a:rPr lang="nb-NO" sz="3600" dirty="0"/>
              <a:t>Man kan tenke på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true</a:t>
            </a:r>
            <a:r>
              <a:rPr lang="nb-NO" sz="3600" dirty="0"/>
              <a:t> og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false</a:t>
            </a:r>
            <a:r>
              <a:rPr lang="nb-NO" sz="3600" dirty="0"/>
              <a:t> som henholdsvis verdiene 1 og 0.</a:t>
            </a:r>
          </a:p>
          <a:p>
            <a:endParaRPr lang="nb-NO" sz="3600" dirty="0"/>
          </a:p>
          <a:p>
            <a:r>
              <a:rPr lang="nb-NO" sz="3600" dirty="0"/>
              <a:t>Derfor blir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true</a:t>
            </a:r>
            <a:r>
              <a:rPr lang="nb-NO" sz="3600" dirty="0"/>
              <a:t> til 1 og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false</a:t>
            </a:r>
            <a:r>
              <a:rPr lang="nb-NO" sz="3600" dirty="0"/>
              <a:t> til 0 i regnestykkene over.</a:t>
            </a:r>
          </a:p>
          <a:p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10</a:t>
            </a:r>
            <a:r>
              <a:rPr lang="nb-NO" sz="3600" dirty="0"/>
              <a:t> /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</a:t>
            </a:r>
            <a:r>
              <a:rPr lang="nb-NO" sz="3600" dirty="0"/>
              <a:t> er lik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10</a:t>
            </a:r>
          </a:p>
          <a:p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10</a:t>
            </a:r>
            <a:r>
              <a:rPr lang="nb-NO" sz="3600" dirty="0"/>
              <a:t> /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0</a:t>
            </a:r>
            <a:r>
              <a:rPr lang="nb-NO" sz="3600" dirty="0"/>
              <a:t> er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Infinity</a:t>
            </a:r>
            <a:r>
              <a:rPr lang="nb-NO" sz="3600" dirty="0"/>
              <a:t> (eller </a:t>
            </a:r>
            <a:r>
              <a:rPr lang="nb-NO" sz="3600" i="1" dirty="0">
                <a:solidFill>
                  <a:srgbClr val="0000FF"/>
                </a:solidFill>
                <a:latin typeface="Courier" pitchFamily="2" charset="0"/>
              </a:rPr>
              <a:t>null</a:t>
            </a:r>
            <a:r>
              <a:rPr lang="nb-NO" sz="3600" i="1" dirty="0"/>
              <a:t> </a:t>
            </a:r>
            <a:r>
              <a:rPr lang="nb-NO" sz="3600" dirty="0"/>
              <a:t>i </a:t>
            </a:r>
            <a:r>
              <a:rPr lang="nb-NO" sz="3600" dirty="0" err="1"/>
              <a:t>Scrimba</a:t>
            </a:r>
            <a:r>
              <a:rPr lang="nb-NO" sz="3600" dirty="0"/>
              <a:t>). </a:t>
            </a:r>
          </a:p>
          <a:p>
            <a:endParaRPr lang="nb-NO" sz="3600" dirty="0"/>
          </a:p>
          <a:p>
            <a:r>
              <a:rPr lang="nb-NO" sz="3600" dirty="0"/>
              <a:t>Faktisk er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Infinity</a:t>
            </a:r>
            <a:r>
              <a:rPr lang="nb-NO" sz="3600" dirty="0"/>
              <a:t> av datatypen </a:t>
            </a:r>
            <a:r>
              <a:rPr lang="nb-NO" sz="3600" dirty="0" err="1">
                <a:latin typeface="Courier" pitchFamily="2" charset="0"/>
              </a:rPr>
              <a:t>number</a:t>
            </a:r>
            <a:r>
              <a:rPr lang="nb-NO" sz="3600" dirty="0"/>
              <a:t> i JavaScript:</a:t>
            </a:r>
          </a:p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 err="1">
                <a:latin typeface="Courier" pitchFamily="2" charset="0"/>
              </a:rPr>
              <a:t>typeof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Infinity</a:t>
            </a:r>
            <a:r>
              <a:rPr lang="nb-NO" sz="3600" dirty="0">
                <a:latin typeface="Courier" pitchFamily="2" charset="0"/>
              </a:rPr>
              <a:t>)); 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Resultat: </a:t>
            </a:r>
            <a:r>
              <a:rPr lang="nb-NO" sz="3600" dirty="0" err="1">
                <a:solidFill>
                  <a:srgbClr val="00B050"/>
                </a:solidFill>
                <a:latin typeface="Courier" pitchFamily="2" charset="0"/>
              </a:rPr>
              <a:t>number</a:t>
            </a:r>
            <a:endParaRPr lang="nb-NO" sz="36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656F47-8B49-9B4E-8B4C-87B6212EEA32}"/>
              </a:ext>
            </a:extLst>
          </p:cNvPr>
          <p:cNvSpPr/>
          <p:nvPr/>
        </p:nvSpPr>
        <p:spPr>
          <a:xfrm>
            <a:off x="9733339" y="3936041"/>
            <a:ext cx="4344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Resultat: 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09E4E7-AAE2-A442-AB61-F66E84B336A3}"/>
              </a:ext>
            </a:extLst>
          </p:cNvPr>
          <p:cNvSpPr/>
          <p:nvPr/>
        </p:nvSpPr>
        <p:spPr>
          <a:xfrm>
            <a:off x="10010657" y="5128499"/>
            <a:ext cx="9613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Resultat: </a:t>
            </a:r>
            <a:r>
              <a:rPr lang="nb-NO" sz="3600" dirty="0" err="1">
                <a:solidFill>
                  <a:srgbClr val="00B050"/>
                </a:solidFill>
                <a:latin typeface="Courier" pitchFamily="2" charset="0"/>
              </a:rPr>
              <a:t>Infinity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 (eller null)</a:t>
            </a:r>
          </a:p>
        </p:txBody>
      </p:sp>
    </p:spTree>
    <p:extLst>
      <p:ext uri="{BB962C8B-B14F-4D97-AF65-F5344CB8AC3E}">
        <p14:creationId xmlns:p14="http://schemas.microsoft.com/office/powerpoint/2010/main" val="215059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5915671" y="5159345"/>
            <a:ext cx="12590990" cy="27113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sammenligner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JavaScript?</a:t>
            </a:r>
            <a:endParaRPr lang="en-US" sz="48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3598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890741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==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versus     </a:t>
            </a:r>
            <a:r>
              <a:rPr lang="en-US" sz="66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===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2C6CCE-5169-824B-A072-2C16B0C71D18}"/>
              </a:ext>
            </a:extLst>
          </p:cNvPr>
          <p:cNvSpPr/>
          <p:nvPr/>
        </p:nvSpPr>
        <p:spPr>
          <a:xfrm>
            <a:off x="3170324" y="4735112"/>
            <a:ext cx="81639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b="1" dirty="0" err="1">
                <a:solidFill>
                  <a:schemeClr val="accent1"/>
                </a:solidFill>
                <a:latin typeface="Courier" pitchFamily="2" charset="0"/>
              </a:rPr>
              <a:t>Loose-equals</a:t>
            </a:r>
            <a:r>
              <a:rPr lang="nb-NO" sz="4400" b="1" dirty="0">
                <a:solidFill>
                  <a:schemeClr val="accent1"/>
                </a:solidFill>
                <a:latin typeface="Courier" pitchFamily="2" charset="0"/>
              </a:rPr>
              <a:t>: ==</a:t>
            </a:r>
            <a:endParaRPr lang="nb-NO" sz="4400" dirty="0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460C9-C920-024E-A7F9-B92D8685B0E4}"/>
              </a:ext>
            </a:extLst>
          </p:cNvPr>
          <p:cNvSpPr/>
          <p:nvPr/>
        </p:nvSpPr>
        <p:spPr>
          <a:xfrm>
            <a:off x="13015364" y="4735112"/>
            <a:ext cx="81639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b="1" dirty="0" err="1">
                <a:solidFill>
                  <a:schemeClr val="accent1"/>
                </a:solidFill>
                <a:latin typeface="Courier" pitchFamily="2" charset="0"/>
              </a:rPr>
              <a:t>Strict-equals</a:t>
            </a:r>
            <a:r>
              <a:rPr lang="nb-NO" sz="4400" b="1" dirty="0">
                <a:solidFill>
                  <a:schemeClr val="accent1"/>
                </a:solidFill>
                <a:latin typeface="Courier" pitchFamily="2" charset="0"/>
              </a:rPr>
              <a:t>: ===</a:t>
            </a:r>
            <a:endParaRPr lang="nb-NO" sz="4400" dirty="0">
              <a:solidFill>
                <a:schemeClr val="accent1"/>
              </a:solidFill>
              <a:latin typeface="Courier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263013-AEFE-934D-BF4C-0ACB60179FAF}"/>
              </a:ext>
            </a:extLst>
          </p:cNvPr>
          <p:cNvCxnSpPr>
            <a:cxnSpLocks/>
          </p:cNvCxnSpPr>
          <p:nvPr/>
        </p:nvCxnSpPr>
        <p:spPr>
          <a:xfrm>
            <a:off x="11948160" y="4735112"/>
            <a:ext cx="0" cy="838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DE28C-C826-EE4C-8CF4-FC4E918A8752}"/>
              </a:ext>
            </a:extLst>
          </p:cNvPr>
          <p:cNvCxnSpPr/>
          <p:nvPr/>
        </p:nvCxnSpPr>
        <p:spPr>
          <a:xfrm>
            <a:off x="3170324" y="5745118"/>
            <a:ext cx="7132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F65471-D236-9149-8E67-C43834B494DF}"/>
              </a:ext>
            </a:extLst>
          </p:cNvPr>
          <p:cNvCxnSpPr/>
          <p:nvPr/>
        </p:nvCxnSpPr>
        <p:spPr>
          <a:xfrm>
            <a:off x="13015364" y="5745119"/>
            <a:ext cx="7132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FCED2EC-8891-E743-B50C-7AF41BA74A11}"/>
              </a:ext>
            </a:extLst>
          </p:cNvPr>
          <p:cNvSpPr/>
          <p:nvPr/>
        </p:nvSpPr>
        <p:spPr>
          <a:xfrm>
            <a:off x="3170324" y="6214538"/>
            <a:ext cx="771103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nb-NO" sz="3600" dirty="0"/>
              <a:t>Doble er lik-tegn ser dere sjeldent i JavaScript, men ofte i andre språk.</a:t>
            </a:r>
          </a:p>
          <a:p>
            <a:pPr marL="571500" indent="-571500">
              <a:buFontTx/>
              <a:buChar char="-"/>
            </a:pPr>
            <a:r>
              <a:rPr lang="nb-NO" sz="3600" dirty="0" err="1"/>
              <a:t>Loose-equals</a:t>
            </a:r>
            <a:r>
              <a:rPr lang="nb-NO" sz="3600" dirty="0"/>
              <a:t> sjekker </a:t>
            </a:r>
            <a:r>
              <a:rPr lang="nb-NO" sz="3600" i="1" dirty="0"/>
              <a:t>bare verdi</a:t>
            </a:r>
            <a:r>
              <a:rPr lang="nb-NO" sz="3600" dirty="0"/>
              <a:t>, ikke type!</a:t>
            </a:r>
          </a:p>
          <a:p>
            <a:pPr marL="571500" indent="-571500">
              <a:buFontTx/>
              <a:buChar char="-"/>
            </a:pPr>
            <a:r>
              <a:rPr lang="nb-NO" sz="3600" dirty="0" err="1"/>
              <a:t>Loose-equals</a:t>
            </a:r>
            <a:r>
              <a:rPr lang="nb-NO" sz="3600" dirty="0"/>
              <a:t> gjør en </a:t>
            </a:r>
            <a:r>
              <a:rPr lang="nb-NO" sz="3600" dirty="0" err="1"/>
              <a:t>implicit</a:t>
            </a:r>
            <a:r>
              <a:rPr lang="nb-NO" sz="3600" dirty="0"/>
              <a:t> </a:t>
            </a:r>
            <a:r>
              <a:rPr lang="nb-NO" sz="3600" dirty="0" err="1"/>
              <a:t>coercion</a:t>
            </a:r>
            <a:r>
              <a:rPr lang="nb-NO" sz="3600" dirty="0"/>
              <a:t> av typer </a:t>
            </a:r>
            <a:r>
              <a:rPr lang="nb-NO" sz="3600" i="1" dirty="0"/>
              <a:t>før</a:t>
            </a:r>
            <a:r>
              <a:rPr lang="nb-NO" sz="3600" dirty="0"/>
              <a:t> den sammenligner verdier (eksempler på neste slide).</a:t>
            </a:r>
          </a:p>
          <a:p>
            <a:pPr marL="571500" indent="-571500">
              <a:buFontTx/>
              <a:buChar char="-"/>
            </a:pPr>
            <a:r>
              <a:rPr lang="nb-NO" sz="3600" dirty="0"/>
              <a:t>Navnet kommer av «</a:t>
            </a:r>
            <a:r>
              <a:rPr lang="nb-NO" sz="3600" dirty="0" err="1"/>
              <a:t>loosely</a:t>
            </a:r>
            <a:r>
              <a:rPr lang="nb-NO" sz="3600" dirty="0"/>
              <a:t> </a:t>
            </a:r>
            <a:r>
              <a:rPr lang="nb-NO" sz="3600" dirty="0" err="1"/>
              <a:t>equal</a:t>
            </a:r>
            <a:r>
              <a:rPr lang="nb-NO" sz="3600" dirty="0"/>
              <a:t>», eller </a:t>
            </a:r>
            <a:r>
              <a:rPr lang="nb-NO" sz="3600" i="1" dirty="0"/>
              <a:t>«nesten lik».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FAD368-8855-8847-8D58-4A24F09B4065}"/>
              </a:ext>
            </a:extLst>
          </p:cNvPr>
          <p:cNvSpPr/>
          <p:nvPr/>
        </p:nvSpPr>
        <p:spPr>
          <a:xfrm>
            <a:off x="13015364" y="6214539"/>
            <a:ext cx="77110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nb-NO" sz="3600" dirty="0"/>
              <a:t>Triple er lik-tegn er det dere kommer til å bruke aller mest som JavaScript-utviklere!</a:t>
            </a:r>
          </a:p>
          <a:p>
            <a:pPr marL="571500" indent="-571500">
              <a:buFontTx/>
              <a:buChar char="-"/>
            </a:pPr>
            <a:r>
              <a:rPr lang="nb-NO" sz="3600" dirty="0" err="1"/>
              <a:t>Strict-equals</a:t>
            </a:r>
            <a:r>
              <a:rPr lang="nb-NO" sz="3600" dirty="0"/>
              <a:t> sammenligner både verdi og datatype!</a:t>
            </a:r>
          </a:p>
        </p:txBody>
      </p:sp>
    </p:spTree>
    <p:extLst>
      <p:ext uri="{BB962C8B-B14F-4D97-AF65-F5344CB8AC3E}">
        <p14:creationId xmlns:p14="http://schemas.microsoft.com/office/powerpoint/2010/main" val="18852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3" y="1136759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…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så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hva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er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den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praktiske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konsekvensen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?</a:t>
            </a:r>
            <a:endParaRPr lang="en-US" sz="6600" b="1" dirty="0">
              <a:solidFill>
                <a:srgbClr val="0000FF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2C6CCE-5169-824B-A072-2C16B0C71D18}"/>
              </a:ext>
            </a:extLst>
          </p:cNvPr>
          <p:cNvSpPr/>
          <p:nvPr/>
        </p:nvSpPr>
        <p:spPr>
          <a:xfrm>
            <a:off x="3170324" y="4420864"/>
            <a:ext cx="8163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"1"</a:t>
            </a:r>
            <a:r>
              <a:rPr lang="nb-NO" sz="3600" dirty="0">
                <a:latin typeface="Courier" pitchFamily="2" charset="0"/>
              </a:rPr>
              <a:t> == </a:t>
            </a:r>
            <a:r>
              <a:rPr lang="nb-NO" sz="3600" dirty="0">
                <a:solidFill>
                  <a:srgbClr val="00B14F"/>
                </a:solidFill>
                <a:latin typeface="Courier" pitchFamily="2" charset="0"/>
              </a:rPr>
              <a:t>1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460C9-C920-024E-A7F9-B92D8685B0E4}"/>
              </a:ext>
            </a:extLst>
          </p:cNvPr>
          <p:cNvSpPr/>
          <p:nvPr/>
        </p:nvSpPr>
        <p:spPr>
          <a:xfrm>
            <a:off x="13994268" y="4420864"/>
            <a:ext cx="8163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"1"</a:t>
            </a:r>
            <a:r>
              <a:rPr lang="nb-NO" sz="3600" dirty="0">
                <a:latin typeface="Courier" pitchFamily="2" charset="0"/>
              </a:rPr>
              <a:t> === </a:t>
            </a:r>
            <a:r>
              <a:rPr lang="nb-NO" sz="3600" dirty="0">
                <a:solidFill>
                  <a:srgbClr val="00B14F"/>
                </a:solidFill>
                <a:latin typeface="Courier" pitchFamily="2" charset="0"/>
              </a:rPr>
              <a:t>1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04E7E7-1C1C-A745-98E5-6C6682780089}"/>
              </a:ext>
            </a:extLst>
          </p:cNvPr>
          <p:cNvSpPr/>
          <p:nvPr/>
        </p:nvSpPr>
        <p:spPr>
          <a:xfrm>
            <a:off x="3170323" y="6097264"/>
            <a:ext cx="8163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"10"</a:t>
            </a:r>
            <a:r>
              <a:rPr lang="nb-NO" sz="3600" dirty="0">
                <a:latin typeface="Courier" pitchFamily="2" charset="0"/>
              </a:rPr>
              <a:t> == </a:t>
            </a:r>
            <a:r>
              <a:rPr lang="nb-NO" sz="3600" dirty="0">
                <a:solidFill>
                  <a:srgbClr val="00B14F"/>
                </a:solidFill>
                <a:latin typeface="Courier" pitchFamily="2" charset="0"/>
              </a:rPr>
              <a:t>10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979B9-65F7-024D-B361-5A5ED82080F6}"/>
              </a:ext>
            </a:extLst>
          </p:cNvPr>
          <p:cNvSpPr/>
          <p:nvPr/>
        </p:nvSpPr>
        <p:spPr>
          <a:xfrm>
            <a:off x="13994267" y="6097263"/>
            <a:ext cx="8163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"10"</a:t>
            </a:r>
            <a:r>
              <a:rPr lang="nb-NO" sz="3600" dirty="0">
                <a:latin typeface="Courier" pitchFamily="2" charset="0"/>
              </a:rPr>
              <a:t> === </a:t>
            </a:r>
            <a:r>
              <a:rPr lang="nb-NO" sz="3600" dirty="0">
                <a:solidFill>
                  <a:srgbClr val="00B14F"/>
                </a:solidFill>
                <a:latin typeface="Courier" pitchFamily="2" charset="0"/>
              </a:rPr>
              <a:t>10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22F923-AE30-1144-938B-F2D98B63DE8C}"/>
              </a:ext>
            </a:extLst>
          </p:cNvPr>
          <p:cNvSpPr/>
          <p:nvPr/>
        </p:nvSpPr>
        <p:spPr>
          <a:xfrm>
            <a:off x="3170323" y="9935657"/>
            <a:ext cx="108239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</a:p>
          <a:p>
            <a:r>
              <a:rPr lang="nb-NO" sz="3600" dirty="0">
                <a:latin typeface="Courier" pitchFamily="2" charset="0"/>
              </a:rPr>
              <a:t>  [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"hei"</a:t>
            </a:r>
            <a:r>
              <a:rPr lang="nb-NO" sz="3600" dirty="0">
                <a:latin typeface="Courier" pitchFamily="2" charset="0"/>
              </a:rPr>
              <a:t>,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hade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>
                <a:latin typeface="Courier" pitchFamily="2" charset="0"/>
              </a:rPr>
              <a:t>] 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hei,hade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</a:p>
          <a:p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D354F0-5245-6F4F-8549-EE6F060DB934}"/>
              </a:ext>
            </a:extLst>
          </p:cNvPr>
          <p:cNvSpPr/>
          <p:nvPr/>
        </p:nvSpPr>
        <p:spPr>
          <a:xfrm>
            <a:off x="13994267" y="9935657"/>
            <a:ext cx="108239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</a:p>
          <a:p>
            <a:r>
              <a:rPr lang="nb-NO" sz="3600" dirty="0">
                <a:latin typeface="Courier" pitchFamily="2" charset="0"/>
              </a:rPr>
              <a:t>  [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"hei"</a:t>
            </a:r>
            <a:r>
              <a:rPr lang="nb-NO" sz="3600" dirty="0">
                <a:latin typeface="Courier" pitchFamily="2" charset="0"/>
              </a:rPr>
              <a:t>,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hade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>
                <a:latin typeface="Courier" pitchFamily="2" charset="0"/>
              </a:rPr>
              <a:t>]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hei,hade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</a:p>
          <a:p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A98333-D072-C24C-B78F-F18B09FF5A87}"/>
              </a:ext>
            </a:extLst>
          </p:cNvPr>
          <p:cNvSpPr/>
          <p:nvPr/>
        </p:nvSpPr>
        <p:spPr>
          <a:xfrm>
            <a:off x="3170323" y="7773663"/>
            <a:ext cx="8163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00B14F"/>
                </a:solidFill>
                <a:latin typeface="Courier" pitchFamily="2" charset="0"/>
              </a:rPr>
              <a:t>0</a:t>
            </a:r>
            <a:r>
              <a:rPr lang="nb-NO" sz="3600" dirty="0">
                <a:latin typeface="Courier" pitchFamily="2" charset="0"/>
              </a:rPr>
              <a:t> == false);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A3CCA-A986-F145-94BC-05CC726DCBAE}"/>
              </a:ext>
            </a:extLst>
          </p:cNvPr>
          <p:cNvSpPr/>
          <p:nvPr/>
        </p:nvSpPr>
        <p:spPr>
          <a:xfrm>
            <a:off x="13994267" y="7773662"/>
            <a:ext cx="8163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00B14F"/>
                </a:solidFill>
                <a:latin typeface="Courier" pitchFamily="2" charset="0"/>
              </a:rPr>
              <a:t>0</a:t>
            </a:r>
            <a:r>
              <a:rPr lang="nb-NO" sz="3600" dirty="0">
                <a:latin typeface="Courier" pitchFamily="2" charset="0"/>
              </a:rPr>
              <a:t> === false);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4A4A8F-4060-5344-926E-AFCB99950EF8}"/>
              </a:ext>
            </a:extLst>
          </p:cNvPr>
          <p:cNvSpPr/>
          <p:nvPr/>
        </p:nvSpPr>
        <p:spPr>
          <a:xfrm>
            <a:off x="3170323" y="3220893"/>
            <a:ext cx="81639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b="1" dirty="0" err="1">
                <a:solidFill>
                  <a:schemeClr val="accent1"/>
                </a:solidFill>
                <a:latin typeface="Courier" pitchFamily="2" charset="0"/>
              </a:rPr>
              <a:t>Loose-equals</a:t>
            </a:r>
            <a:r>
              <a:rPr lang="nb-NO" sz="4400" b="1" dirty="0">
                <a:solidFill>
                  <a:schemeClr val="accent1"/>
                </a:solidFill>
                <a:latin typeface="Courier" pitchFamily="2" charset="0"/>
              </a:rPr>
              <a:t>: ==</a:t>
            </a:r>
            <a:endParaRPr lang="nb-NO" sz="4400" dirty="0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20C9BE-3BB3-5945-BC5B-C2D413692ADE}"/>
              </a:ext>
            </a:extLst>
          </p:cNvPr>
          <p:cNvSpPr/>
          <p:nvPr/>
        </p:nvSpPr>
        <p:spPr>
          <a:xfrm>
            <a:off x="13994267" y="3220893"/>
            <a:ext cx="81639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b="1" dirty="0" err="1">
                <a:solidFill>
                  <a:schemeClr val="accent1"/>
                </a:solidFill>
                <a:latin typeface="Courier" pitchFamily="2" charset="0"/>
              </a:rPr>
              <a:t>Strict-equals</a:t>
            </a:r>
            <a:r>
              <a:rPr lang="nb-NO" sz="4400" b="1" dirty="0">
                <a:solidFill>
                  <a:schemeClr val="accent1"/>
                </a:solidFill>
                <a:latin typeface="Courier" pitchFamily="2" charset="0"/>
              </a:rPr>
              <a:t>: ===</a:t>
            </a:r>
            <a:endParaRPr lang="nb-NO" sz="4400" dirty="0">
              <a:solidFill>
                <a:schemeClr val="accent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38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987349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Mindre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Større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…</a:t>
            </a:r>
            <a:endParaRPr lang="en-US" sz="6600" b="1" baseline="300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7DCD8C-8A35-8B43-9832-416FEDBFDCE4}"/>
              </a:ext>
            </a:extLst>
          </p:cNvPr>
          <p:cNvGrpSpPr/>
          <p:nvPr/>
        </p:nvGrpSpPr>
        <p:grpSpPr>
          <a:xfrm>
            <a:off x="3266665" y="4197297"/>
            <a:ext cx="8010935" cy="1852088"/>
            <a:chOff x="3266665" y="4197297"/>
            <a:chExt cx="8010935" cy="18520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4891A7-7877-EC44-8A3F-86195236B72B}"/>
                </a:ext>
              </a:extLst>
            </p:cNvPr>
            <p:cNvSpPr txBox="1"/>
            <p:nvPr/>
          </p:nvSpPr>
          <p:spPr>
            <a:xfrm>
              <a:off x="3266665" y="4197297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800" dirty="0"/>
                <a:t>&lt;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FECFC4-53E7-C64F-ACCB-54A65B46B56E}"/>
                </a:ext>
              </a:extLst>
            </p:cNvPr>
            <p:cNvSpPr/>
            <p:nvPr/>
          </p:nvSpPr>
          <p:spPr>
            <a:xfrm>
              <a:off x="4223657" y="4295059"/>
              <a:ext cx="7053943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600" dirty="0"/>
                <a:t>Denne betyr </a:t>
              </a:r>
              <a:r>
                <a:rPr lang="nb-NO" sz="3600" b="1" i="1" dirty="0"/>
                <a:t>mindre</a:t>
              </a:r>
              <a:r>
                <a:rPr lang="nb-NO" sz="3600" i="1" dirty="0"/>
                <a:t> enn, </a:t>
              </a:r>
              <a:r>
                <a:rPr lang="nb-NO" sz="3600" dirty="0"/>
                <a:t>og sjekker om verdien til venstre av seg er </a:t>
              </a:r>
              <a:r>
                <a:rPr lang="nb-NO" sz="3600" b="1" dirty="0"/>
                <a:t>mindre</a:t>
              </a:r>
              <a:r>
                <a:rPr lang="nb-NO" sz="3600" dirty="0"/>
                <a:t> enn den til høyre.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876249-F06A-4B4C-86B1-302FBEBB592E}"/>
              </a:ext>
            </a:extLst>
          </p:cNvPr>
          <p:cNvGrpSpPr/>
          <p:nvPr/>
        </p:nvGrpSpPr>
        <p:grpSpPr>
          <a:xfrm>
            <a:off x="3266664" y="7294045"/>
            <a:ext cx="8010936" cy="1754326"/>
            <a:chOff x="3266664" y="7294045"/>
            <a:chExt cx="8010936" cy="17543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479407-9DBD-3B46-8B63-808AC5A71E56}"/>
                </a:ext>
              </a:extLst>
            </p:cNvPr>
            <p:cNvSpPr txBox="1"/>
            <p:nvPr/>
          </p:nvSpPr>
          <p:spPr>
            <a:xfrm>
              <a:off x="3266664" y="7294045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4800" dirty="0"/>
                <a:t>&gt;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85952-6BAE-4C4D-81B5-0811FDC1C131}"/>
                </a:ext>
              </a:extLst>
            </p:cNvPr>
            <p:cNvSpPr/>
            <p:nvPr/>
          </p:nvSpPr>
          <p:spPr>
            <a:xfrm>
              <a:off x="4223657" y="7294045"/>
              <a:ext cx="7053943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600" dirty="0"/>
                <a:t>Denne betyr </a:t>
              </a:r>
              <a:r>
                <a:rPr lang="nb-NO" sz="3600" b="1" i="1" dirty="0"/>
                <a:t>større</a:t>
              </a:r>
              <a:r>
                <a:rPr lang="nb-NO" sz="3600" i="1" dirty="0"/>
                <a:t> enn</a:t>
              </a:r>
              <a:r>
                <a:rPr lang="nb-NO" sz="3600" dirty="0"/>
                <a:t>, og sjekker om verdien til venstre av seg er </a:t>
              </a:r>
              <a:r>
                <a:rPr lang="nb-NO" sz="3600" b="1" dirty="0"/>
                <a:t>større</a:t>
              </a:r>
              <a:r>
                <a:rPr lang="nb-NO" sz="3600" dirty="0"/>
                <a:t> enn den til høyre.</a:t>
              </a:r>
              <a:endParaRPr lang="nb-NO" sz="3600" i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7BDA39-27A9-9542-BC12-5176C31739E1}"/>
              </a:ext>
            </a:extLst>
          </p:cNvPr>
          <p:cNvGrpSpPr/>
          <p:nvPr/>
        </p:nvGrpSpPr>
        <p:grpSpPr>
          <a:xfrm>
            <a:off x="11430348" y="3684617"/>
            <a:ext cx="6765150" cy="1256773"/>
            <a:chOff x="11430348" y="3684617"/>
            <a:chExt cx="6765150" cy="125677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7077D78-52A4-074C-BE12-A10E04074470}"/>
                </a:ext>
              </a:extLst>
            </p:cNvPr>
            <p:cNvSpPr/>
            <p:nvPr/>
          </p:nvSpPr>
          <p:spPr>
            <a:xfrm>
              <a:off x="11430348" y="4295059"/>
              <a:ext cx="5453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1 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&lt;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 2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  <a:endParaRPr lang="nb-NO" sz="3600" b="1" dirty="0">
                <a:solidFill>
                  <a:srgbClr val="00B050"/>
                </a:solidFill>
                <a:latin typeface="Courier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545DA2-88D0-D341-83BC-65C266E849B1}"/>
                </a:ext>
              </a:extLst>
            </p:cNvPr>
            <p:cNvSpPr txBox="1"/>
            <p:nvPr/>
          </p:nvSpPr>
          <p:spPr>
            <a:xfrm>
              <a:off x="13333270" y="3684617"/>
              <a:ext cx="48622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i="1" dirty="0"/>
                <a:t>På norsk: </a:t>
              </a:r>
              <a:r>
                <a:rPr lang="nb-NO" sz="2800" dirty="0"/>
                <a:t>Er 1 mindre enn 2?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F8AAAD-5574-374F-9D36-1004F9DCABF5}"/>
              </a:ext>
            </a:extLst>
          </p:cNvPr>
          <p:cNvGrpSpPr/>
          <p:nvPr/>
        </p:nvGrpSpPr>
        <p:grpSpPr>
          <a:xfrm>
            <a:off x="11430348" y="6665430"/>
            <a:ext cx="6603248" cy="1148938"/>
            <a:chOff x="11430348" y="6665430"/>
            <a:chExt cx="6603248" cy="11489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071A82-07E7-CB45-86FA-85CE261CD24C}"/>
                </a:ext>
              </a:extLst>
            </p:cNvPr>
            <p:cNvSpPr/>
            <p:nvPr/>
          </p:nvSpPr>
          <p:spPr>
            <a:xfrm>
              <a:off x="11430348" y="7168037"/>
              <a:ext cx="5453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1 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&gt;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 2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  <a:endParaRPr lang="nb-NO" sz="3600" b="1" dirty="0">
                <a:solidFill>
                  <a:srgbClr val="00B050"/>
                </a:solidFill>
                <a:latin typeface="Courier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764A73-2606-8A4A-AE21-9E98875CB026}"/>
                </a:ext>
              </a:extLst>
            </p:cNvPr>
            <p:cNvSpPr txBox="1"/>
            <p:nvPr/>
          </p:nvSpPr>
          <p:spPr>
            <a:xfrm>
              <a:off x="13333270" y="6665430"/>
              <a:ext cx="4700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i="1" dirty="0"/>
                <a:t>På norsk: </a:t>
              </a:r>
              <a:r>
                <a:rPr lang="nb-NO" sz="2800" dirty="0"/>
                <a:t>Er 1 større enn 2?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64762F4-6E6D-174C-8E7D-507CC9EFAD96}"/>
              </a:ext>
            </a:extLst>
          </p:cNvPr>
          <p:cNvSpPr/>
          <p:nvPr/>
        </p:nvSpPr>
        <p:spPr>
          <a:xfrm>
            <a:off x="16514002" y="4289123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BD777A-AB0E-F041-83C0-8D048F42940C}"/>
              </a:ext>
            </a:extLst>
          </p:cNvPr>
          <p:cNvSpPr/>
          <p:nvPr/>
        </p:nvSpPr>
        <p:spPr>
          <a:xfrm>
            <a:off x="16514002" y="7188650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</p:txBody>
      </p:sp>
    </p:spTree>
    <p:extLst>
      <p:ext uri="{BB962C8B-B14F-4D97-AF65-F5344CB8AC3E}">
        <p14:creationId xmlns:p14="http://schemas.microsoft.com/office/powerpoint/2010/main" val="206393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437F250-063A-D84F-931B-3CF5F13A96E5}"/>
              </a:ext>
            </a:extLst>
          </p:cNvPr>
          <p:cNvGrpSpPr/>
          <p:nvPr/>
        </p:nvGrpSpPr>
        <p:grpSpPr>
          <a:xfrm>
            <a:off x="3199556" y="7507328"/>
            <a:ext cx="9360764" cy="830997"/>
            <a:chOff x="3199556" y="7507328"/>
            <a:chExt cx="9360764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490FC0-EF03-2446-96E9-E8F9F90410EC}"/>
                </a:ext>
              </a:extLst>
            </p:cNvPr>
            <p:cNvSpPr txBox="1"/>
            <p:nvPr/>
          </p:nvSpPr>
          <p:spPr>
            <a:xfrm>
              <a:off x="3199556" y="7507328"/>
              <a:ext cx="1740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4800" dirty="0"/>
                <a:t>&lt;=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B3A5C5-F08F-5E48-BE8C-FA1539CEF2B3}"/>
                </a:ext>
              </a:extLst>
            </p:cNvPr>
            <p:cNvSpPr/>
            <p:nvPr/>
          </p:nvSpPr>
          <p:spPr>
            <a:xfrm>
              <a:off x="5328619" y="7599660"/>
              <a:ext cx="7231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600" dirty="0"/>
                <a:t>Denne betyr </a:t>
              </a:r>
              <a:r>
                <a:rPr lang="nb-NO" sz="3600" b="1" i="1" dirty="0"/>
                <a:t>mindre</a:t>
              </a:r>
              <a:r>
                <a:rPr lang="nb-NO" sz="3600" i="1" dirty="0"/>
                <a:t> </a:t>
              </a:r>
              <a:r>
                <a:rPr lang="nb-NO" sz="3600" b="1" i="1" dirty="0"/>
                <a:t>enn eller lik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332A0C-F525-4545-A45D-A17C5BDBEB75}"/>
              </a:ext>
            </a:extLst>
          </p:cNvPr>
          <p:cNvGrpSpPr/>
          <p:nvPr/>
        </p:nvGrpSpPr>
        <p:grpSpPr>
          <a:xfrm>
            <a:off x="3199556" y="1957281"/>
            <a:ext cx="9275473" cy="830997"/>
            <a:chOff x="3199556" y="1957281"/>
            <a:chExt cx="9275473" cy="8309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CDB4D9-1AF3-A14D-BBFC-6E25A250F5DF}"/>
                </a:ext>
              </a:extLst>
            </p:cNvPr>
            <p:cNvSpPr txBox="1"/>
            <p:nvPr/>
          </p:nvSpPr>
          <p:spPr>
            <a:xfrm>
              <a:off x="3199556" y="1957281"/>
              <a:ext cx="1740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4800" dirty="0"/>
                <a:t>&gt;=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B58D9A-485F-3B46-A170-EA06AE53BCEF}"/>
                </a:ext>
              </a:extLst>
            </p:cNvPr>
            <p:cNvSpPr/>
            <p:nvPr/>
          </p:nvSpPr>
          <p:spPr>
            <a:xfrm>
              <a:off x="5243328" y="2049613"/>
              <a:ext cx="7231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600" dirty="0"/>
                <a:t>Denne betyr </a:t>
              </a:r>
              <a:r>
                <a:rPr lang="nb-NO" sz="3600" b="1" i="1" dirty="0"/>
                <a:t>større</a:t>
              </a:r>
              <a:r>
                <a:rPr lang="nb-NO" sz="3600" i="1" dirty="0"/>
                <a:t> </a:t>
              </a:r>
              <a:r>
                <a:rPr lang="nb-NO" sz="3600" b="1" i="1" dirty="0"/>
                <a:t>enn eller lik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DBAC4-1CD0-3F4A-B1F4-3126AB349434}"/>
              </a:ext>
            </a:extLst>
          </p:cNvPr>
          <p:cNvGrpSpPr/>
          <p:nvPr/>
        </p:nvGrpSpPr>
        <p:grpSpPr>
          <a:xfrm>
            <a:off x="12863328" y="1493356"/>
            <a:ext cx="6888528" cy="1203203"/>
            <a:chOff x="12863328" y="1493356"/>
            <a:chExt cx="6888528" cy="12032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AA638C-3726-1541-B3EE-B05B3E902833}"/>
                </a:ext>
              </a:extLst>
            </p:cNvPr>
            <p:cNvSpPr/>
            <p:nvPr/>
          </p:nvSpPr>
          <p:spPr>
            <a:xfrm>
              <a:off x="12863328" y="2050228"/>
              <a:ext cx="57310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1 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&gt;=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 2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  <a:endParaRPr lang="nb-NO" sz="3600" b="1" dirty="0">
                <a:solidFill>
                  <a:srgbClr val="00B050"/>
                </a:solidFill>
                <a:latin typeface="Courier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88A658-3BA4-7244-901D-5CD83F5D1832}"/>
                </a:ext>
              </a:extLst>
            </p:cNvPr>
            <p:cNvSpPr txBox="1"/>
            <p:nvPr/>
          </p:nvSpPr>
          <p:spPr>
            <a:xfrm>
              <a:off x="13831646" y="1493356"/>
              <a:ext cx="5920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i="1" dirty="0"/>
                <a:t>På norsk: </a:t>
              </a:r>
              <a:r>
                <a:rPr lang="nb-NO" sz="2800" dirty="0"/>
                <a:t>Er 1 større enn eller lik 2?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244DC2-E410-AD46-9FC6-05F587B359B4}"/>
              </a:ext>
            </a:extLst>
          </p:cNvPr>
          <p:cNvGrpSpPr/>
          <p:nvPr/>
        </p:nvGrpSpPr>
        <p:grpSpPr>
          <a:xfrm>
            <a:off x="12863328" y="3004264"/>
            <a:ext cx="6888528" cy="1169551"/>
            <a:chOff x="12863328" y="3004264"/>
            <a:chExt cx="6888528" cy="11695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332659-87A7-784F-A52D-CEEDCE151731}"/>
                </a:ext>
              </a:extLst>
            </p:cNvPr>
            <p:cNvSpPr/>
            <p:nvPr/>
          </p:nvSpPr>
          <p:spPr>
            <a:xfrm>
              <a:off x="12863328" y="3527484"/>
              <a:ext cx="57310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2 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&gt;=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 2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  <a:endParaRPr lang="nb-NO" sz="3600" b="1" dirty="0">
                <a:solidFill>
                  <a:srgbClr val="00B050"/>
                </a:solidFill>
                <a:latin typeface="Courier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227075-F5FC-4E40-8D22-6878705F1BB0}"/>
                </a:ext>
              </a:extLst>
            </p:cNvPr>
            <p:cNvSpPr txBox="1"/>
            <p:nvPr/>
          </p:nvSpPr>
          <p:spPr>
            <a:xfrm>
              <a:off x="13831646" y="3004264"/>
              <a:ext cx="5920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i="1" dirty="0"/>
                <a:t>På norsk: </a:t>
              </a:r>
              <a:r>
                <a:rPr lang="nb-NO" sz="2800" dirty="0"/>
                <a:t>Er 2 større enn eller lik 2?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A76317-2911-FD4B-AF3B-8A0D55D6DEC9}"/>
              </a:ext>
            </a:extLst>
          </p:cNvPr>
          <p:cNvGrpSpPr/>
          <p:nvPr/>
        </p:nvGrpSpPr>
        <p:grpSpPr>
          <a:xfrm>
            <a:off x="12834095" y="4481520"/>
            <a:ext cx="6888528" cy="1169551"/>
            <a:chOff x="12834095" y="4481520"/>
            <a:chExt cx="6888528" cy="11695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533E78-E85B-0D43-9767-948C52A999BA}"/>
                </a:ext>
              </a:extLst>
            </p:cNvPr>
            <p:cNvSpPr/>
            <p:nvPr/>
          </p:nvSpPr>
          <p:spPr>
            <a:xfrm>
              <a:off x="12834095" y="5004740"/>
              <a:ext cx="57310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3 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&gt;=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 2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  <a:endParaRPr lang="nb-NO" sz="3600" b="1" dirty="0">
                <a:solidFill>
                  <a:srgbClr val="00B050"/>
                </a:solidFill>
                <a:latin typeface="Courier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1EB255-387D-2040-9CED-94CF1EEC4EB5}"/>
                </a:ext>
              </a:extLst>
            </p:cNvPr>
            <p:cNvSpPr txBox="1"/>
            <p:nvPr/>
          </p:nvSpPr>
          <p:spPr>
            <a:xfrm>
              <a:off x="13802413" y="4481520"/>
              <a:ext cx="5920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i="1" dirty="0"/>
                <a:t>På norsk: </a:t>
              </a:r>
              <a:r>
                <a:rPr lang="nb-NO" sz="2800" dirty="0"/>
                <a:t>Er 3 større enn eller lik 2?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6A79CE-9BAD-F74E-BF30-80758ED7BBA1}"/>
              </a:ext>
            </a:extLst>
          </p:cNvPr>
          <p:cNvGrpSpPr/>
          <p:nvPr/>
        </p:nvGrpSpPr>
        <p:grpSpPr>
          <a:xfrm>
            <a:off x="12892559" y="8731319"/>
            <a:ext cx="7874113" cy="1092535"/>
            <a:chOff x="12892559" y="8731319"/>
            <a:chExt cx="7874113" cy="10925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452C6D-C20D-D542-A309-49129105EB94}"/>
                </a:ext>
              </a:extLst>
            </p:cNvPr>
            <p:cNvSpPr/>
            <p:nvPr/>
          </p:nvSpPr>
          <p:spPr>
            <a:xfrm>
              <a:off x="12892559" y="9177523"/>
              <a:ext cx="600837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2 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&lt;=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 2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 </a:t>
              </a:r>
              <a:endParaRPr lang="nb-NO" sz="3600" b="1" dirty="0">
                <a:solidFill>
                  <a:srgbClr val="00B050"/>
                </a:solidFill>
                <a:latin typeface="Courier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BDC349-BDBA-6548-8990-25471D72AE05}"/>
                </a:ext>
              </a:extLst>
            </p:cNvPr>
            <p:cNvSpPr txBox="1"/>
            <p:nvPr/>
          </p:nvSpPr>
          <p:spPr>
            <a:xfrm>
              <a:off x="13984046" y="8731319"/>
              <a:ext cx="6782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i="1" dirty="0"/>
                <a:t>På norsk: </a:t>
              </a:r>
              <a:r>
                <a:rPr lang="nb-NO" sz="2800" dirty="0"/>
                <a:t>Er 2 mindre enn enn eller lik 2?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21458E-ADBB-9E4F-97CD-F3DCAD975736}"/>
              </a:ext>
            </a:extLst>
          </p:cNvPr>
          <p:cNvGrpSpPr/>
          <p:nvPr/>
        </p:nvGrpSpPr>
        <p:grpSpPr>
          <a:xfrm>
            <a:off x="12863327" y="7136508"/>
            <a:ext cx="7903345" cy="1025496"/>
            <a:chOff x="12863327" y="7136508"/>
            <a:chExt cx="7903345" cy="10254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653F9D-39F1-6144-B590-236CF47E2313}"/>
                </a:ext>
              </a:extLst>
            </p:cNvPr>
            <p:cNvSpPr/>
            <p:nvPr/>
          </p:nvSpPr>
          <p:spPr>
            <a:xfrm>
              <a:off x="12863327" y="7515673"/>
              <a:ext cx="600837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1 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&lt;=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 2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 </a:t>
              </a:r>
              <a:endParaRPr lang="nb-NO" sz="3600" b="1" dirty="0">
                <a:solidFill>
                  <a:srgbClr val="00B050"/>
                </a:solidFill>
                <a:latin typeface="Courier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66BE05-47EF-A946-93CD-3362E6B2874D}"/>
                </a:ext>
              </a:extLst>
            </p:cNvPr>
            <p:cNvSpPr txBox="1"/>
            <p:nvPr/>
          </p:nvSpPr>
          <p:spPr>
            <a:xfrm>
              <a:off x="13984046" y="7136508"/>
              <a:ext cx="6782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i="1" dirty="0"/>
                <a:t>På norsk: </a:t>
              </a:r>
              <a:r>
                <a:rPr lang="nb-NO" sz="2800" dirty="0"/>
                <a:t>Er 1 mindre enn enn eller lik 2?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585FF7-B0C1-BD42-80F5-D62AA88E8366}"/>
              </a:ext>
            </a:extLst>
          </p:cNvPr>
          <p:cNvGrpSpPr/>
          <p:nvPr/>
        </p:nvGrpSpPr>
        <p:grpSpPr>
          <a:xfrm>
            <a:off x="12892559" y="10393169"/>
            <a:ext cx="7874113" cy="1092535"/>
            <a:chOff x="12892559" y="10393169"/>
            <a:chExt cx="7874113" cy="10925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E1EC33-6F9C-0F4A-8E39-EC96F159E465}"/>
                </a:ext>
              </a:extLst>
            </p:cNvPr>
            <p:cNvSpPr/>
            <p:nvPr/>
          </p:nvSpPr>
          <p:spPr>
            <a:xfrm>
              <a:off x="12892559" y="10839373"/>
              <a:ext cx="57310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600" dirty="0" err="1">
                  <a:solidFill>
                    <a:schemeClr val="bg2"/>
                  </a:solidFill>
                  <a:latin typeface="Courier" pitchFamily="2" charset="0"/>
                </a:rPr>
                <a:t>console.log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(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3 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&lt;=</a:t>
              </a:r>
              <a:r>
                <a:rPr lang="nb-NO" sz="3600" dirty="0">
                  <a:solidFill>
                    <a:srgbClr val="09885A"/>
                  </a:solidFill>
                  <a:latin typeface="Courier" pitchFamily="2" charset="0"/>
                </a:rPr>
                <a:t> 2</a:t>
              </a:r>
              <a:r>
                <a:rPr lang="nb-NO" sz="3600" dirty="0">
                  <a:solidFill>
                    <a:schemeClr val="bg2"/>
                  </a:solidFill>
                  <a:latin typeface="Courier" pitchFamily="2" charset="0"/>
                </a:rPr>
                <a:t>);</a:t>
              </a:r>
              <a:endParaRPr lang="nb-NO" sz="3600" b="1" dirty="0">
                <a:solidFill>
                  <a:srgbClr val="00B050"/>
                </a:solidFill>
                <a:latin typeface="Courier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82F77A-C370-AF4A-833E-5098449A4F5A}"/>
                </a:ext>
              </a:extLst>
            </p:cNvPr>
            <p:cNvSpPr txBox="1"/>
            <p:nvPr/>
          </p:nvSpPr>
          <p:spPr>
            <a:xfrm>
              <a:off x="13984046" y="10393169"/>
              <a:ext cx="6782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i="1" dirty="0"/>
                <a:t>På norsk: </a:t>
              </a:r>
              <a:r>
                <a:rPr lang="nb-NO" sz="2800" dirty="0"/>
                <a:t>Er 3 mindre enn enn eller lik 2?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92F3930-20E9-F745-A2B3-C2CC04AE7DC9}"/>
              </a:ext>
            </a:extLst>
          </p:cNvPr>
          <p:cNvSpPr/>
          <p:nvPr/>
        </p:nvSpPr>
        <p:spPr>
          <a:xfrm>
            <a:off x="18253962" y="2108873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CB32B1-BE91-CC46-BD31-8941B6E98670}"/>
              </a:ext>
            </a:extLst>
          </p:cNvPr>
          <p:cNvSpPr/>
          <p:nvPr/>
        </p:nvSpPr>
        <p:spPr>
          <a:xfrm>
            <a:off x="18253962" y="3558012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4C292F-97DB-DE4D-90E8-DF86D007C60E}"/>
              </a:ext>
            </a:extLst>
          </p:cNvPr>
          <p:cNvSpPr/>
          <p:nvPr/>
        </p:nvSpPr>
        <p:spPr>
          <a:xfrm>
            <a:off x="18253962" y="5012921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A20418-0212-754A-A0AD-3C2E58E0F37B}"/>
              </a:ext>
            </a:extLst>
          </p:cNvPr>
          <p:cNvSpPr/>
          <p:nvPr/>
        </p:nvSpPr>
        <p:spPr>
          <a:xfrm>
            <a:off x="18392621" y="7530336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0D6097-660E-6A44-BB7B-66A5E333586A}"/>
              </a:ext>
            </a:extLst>
          </p:cNvPr>
          <p:cNvSpPr/>
          <p:nvPr/>
        </p:nvSpPr>
        <p:spPr>
          <a:xfrm>
            <a:off x="18253962" y="9210851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621711-0B8B-7249-B3D4-F6EFC7F4B644}"/>
              </a:ext>
            </a:extLst>
          </p:cNvPr>
          <p:cNvSpPr/>
          <p:nvPr/>
        </p:nvSpPr>
        <p:spPr>
          <a:xfrm>
            <a:off x="18392620" y="10872701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</p:txBody>
      </p:sp>
    </p:spTree>
    <p:extLst>
      <p:ext uri="{BB962C8B-B14F-4D97-AF65-F5344CB8AC3E}">
        <p14:creationId xmlns:p14="http://schemas.microsoft.com/office/powerpoint/2010/main" val="32425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987349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66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string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baserte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b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5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Tema</a:t>
            </a:r>
            <a:r>
              <a:rPr lang="en-US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“</a:t>
            </a:r>
            <a:r>
              <a:rPr lang="en-US" sz="5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Leksikografisk</a:t>
            </a:r>
            <a:r>
              <a:rPr lang="en-US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rekkefølge</a:t>
            </a:r>
            <a:r>
              <a:rPr lang="en-US" sz="5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r>
              <a:rPr lang="en-US" sz="2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2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engelsk</a:t>
            </a:r>
            <a:r>
              <a:rPr lang="en-US" sz="2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2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lexicographical order</a:t>
            </a:r>
            <a:r>
              <a:rPr lang="en-US" sz="2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077D78-52A4-074C-BE12-A10E04074470}"/>
              </a:ext>
            </a:extLst>
          </p:cNvPr>
          <p:cNvSpPr/>
          <p:nvPr/>
        </p:nvSpPr>
        <p:spPr>
          <a:xfrm>
            <a:off x="3170324" y="4509977"/>
            <a:ext cx="6563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"a"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&lt;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b="1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71A82-07E7-CB45-86FA-85CE261CD24C}"/>
              </a:ext>
            </a:extLst>
          </p:cNvPr>
          <p:cNvSpPr/>
          <p:nvPr/>
        </p:nvSpPr>
        <p:spPr>
          <a:xfrm>
            <a:off x="3170324" y="5433520"/>
            <a:ext cx="6563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"a"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&gt;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b="1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F1E86-7FC1-9A49-BFCC-070D7543380C}"/>
              </a:ext>
            </a:extLst>
          </p:cNvPr>
          <p:cNvSpPr/>
          <p:nvPr/>
        </p:nvSpPr>
        <p:spPr>
          <a:xfrm>
            <a:off x="3170323" y="6357063"/>
            <a:ext cx="9058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"Heidi"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&lt;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"Ingvar"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b="1" dirty="0">
              <a:solidFill>
                <a:srgbClr val="00B050"/>
              </a:solidFill>
              <a:latin typeface="Courier" pitchFamily="2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1980A32-968E-AC41-BCB1-2C4E9D536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527611"/>
              </p:ext>
            </p:extLst>
          </p:nvPr>
        </p:nvGraphicFramePr>
        <p:xfrm>
          <a:off x="3170323" y="8393534"/>
          <a:ext cx="20984310" cy="1097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8431">
                  <a:extLst>
                    <a:ext uri="{9D8B030D-6E8A-4147-A177-3AD203B41FA5}">
                      <a16:colId xmlns:a16="http://schemas.microsoft.com/office/drawing/2014/main" val="1903413635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3533362514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1745217942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655669149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844172050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175647733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3023000108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2236806069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1580023095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571217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b-NO" sz="2800" b="1" dirty="0">
                          <a:solidFill>
                            <a:schemeClr val="bg2"/>
                          </a:solidFill>
                        </a:rPr>
                        <a:t>Index: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3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4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6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7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8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11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b-NO" sz="2800" b="1" dirty="0">
                          <a:solidFill>
                            <a:schemeClr val="bg2"/>
                          </a:solidFill>
                        </a:rPr>
                        <a:t>Bokstav: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a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b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c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d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e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f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g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h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i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2342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273176-3B89-6E46-8C97-4CBFBEAFB63F}"/>
              </a:ext>
            </a:extLst>
          </p:cNvPr>
          <p:cNvSpPr txBox="1"/>
          <p:nvPr/>
        </p:nvSpPr>
        <p:spPr>
          <a:xfrm>
            <a:off x="3170323" y="7603670"/>
            <a:ext cx="17125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Du kan tenke på alfabetet som et </a:t>
            </a:r>
            <a:r>
              <a:rPr lang="nb-NO" sz="3200" dirty="0" err="1"/>
              <a:t>array</a:t>
            </a:r>
            <a:r>
              <a:rPr lang="nb-NO" sz="3200" dirty="0"/>
              <a:t> hvor hver bokstav er et element på en spesifikk </a:t>
            </a:r>
            <a:r>
              <a:rPr lang="nb-NO" sz="3200" dirty="0" err="1"/>
              <a:t>index</a:t>
            </a:r>
            <a:r>
              <a:rPr lang="nb-NO" sz="3200" dirty="0"/>
              <a:t>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5F5C3-A8B2-6546-B0E0-D585A7572971}"/>
              </a:ext>
            </a:extLst>
          </p:cNvPr>
          <p:cNvGrpSpPr/>
          <p:nvPr/>
        </p:nvGrpSpPr>
        <p:grpSpPr>
          <a:xfrm>
            <a:off x="5301694" y="4523584"/>
            <a:ext cx="2036953" cy="4967214"/>
            <a:chOff x="5301694" y="4523584"/>
            <a:chExt cx="2036953" cy="49672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B45CA7A-783A-1144-9E9F-82DD41B8AADF}"/>
                </a:ext>
              </a:extLst>
            </p:cNvPr>
            <p:cNvSpPr/>
            <p:nvPr/>
          </p:nvSpPr>
          <p:spPr>
            <a:xfrm>
              <a:off x="6633344" y="4523584"/>
              <a:ext cx="705303" cy="632724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D0B58A-D8EA-7E42-8F1E-BCEC10080050}"/>
                </a:ext>
              </a:extLst>
            </p:cNvPr>
            <p:cNvSpPr/>
            <p:nvPr/>
          </p:nvSpPr>
          <p:spPr>
            <a:xfrm>
              <a:off x="5301694" y="8393534"/>
              <a:ext cx="723968" cy="1097264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C66245-051C-C94A-AFE1-D6DD437B93AD}"/>
              </a:ext>
            </a:extLst>
          </p:cNvPr>
          <p:cNvGrpSpPr/>
          <p:nvPr/>
        </p:nvGrpSpPr>
        <p:grpSpPr>
          <a:xfrm>
            <a:off x="7338647" y="4523584"/>
            <a:ext cx="1609060" cy="4967214"/>
            <a:chOff x="7338647" y="4523584"/>
            <a:chExt cx="1609060" cy="496721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362621-9706-504B-9372-2A49A3370515}"/>
                </a:ext>
              </a:extLst>
            </p:cNvPr>
            <p:cNvSpPr/>
            <p:nvPr/>
          </p:nvSpPr>
          <p:spPr>
            <a:xfrm>
              <a:off x="8242404" y="4523584"/>
              <a:ext cx="705303" cy="632724"/>
            </a:xfrm>
            <a:prstGeom prst="rect">
              <a:avLst/>
            </a:prstGeom>
            <a:solidFill>
              <a:srgbClr val="00B0F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3BFD33-81FC-5147-AA75-5F2DB5839E16}"/>
                </a:ext>
              </a:extLst>
            </p:cNvPr>
            <p:cNvSpPr/>
            <p:nvPr/>
          </p:nvSpPr>
          <p:spPr>
            <a:xfrm>
              <a:off x="7338647" y="8393534"/>
              <a:ext cx="705303" cy="1097264"/>
            </a:xfrm>
            <a:prstGeom prst="rect">
              <a:avLst/>
            </a:prstGeom>
            <a:solidFill>
              <a:srgbClr val="00B0F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CB1F40-E7E6-6142-B547-824ADA042B3F}"/>
              </a:ext>
            </a:extLst>
          </p:cNvPr>
          <p:cNvGrpSpPr/>
          <p:nvPr/>
        </p:nvGrpSpPr>
        <p:grpSpPr>
          <a:xfrm>
            <a:off x="6799385" y="6284940"/>
            <a:ext cx="13798062" cy="3205858"/>
            <a:chOff x="6799385" y="6284940"/>
            <a:chExt cx="13798062" cy="320585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A3B7FD1-35C1-3D46-A3CC-2527EA036C68}"/>
                </a:ext>
              </a:extLst>
            </p:cNvPr>
            <p:cNvSpPr/>
            <p:nvPr/>
          </p:nvSpPr>
          <p:spPr>
            <a:xfrm>
              <a:off x="19873479" y="8393534"/>
              <a:ext cx="723968" cy="1097264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6C07C3E-705A-8649-809B-F7B0545B0C89}"/>
                </a:ext>
              </a:extLst>
            </p:cNvPr>
            <p:cNvSpPr/>
            <p:nvPr/>
          </p:nvSpPr>
          <p:spPr>
            <a:xfrm>
              <a:off x="6799385" y="6284940"/>
              <a:ext cx="328246" cy="632724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DCB247-6334-CA49-8728-4725BE442A84}"/>
              </a:ext>
            </a:extLst>
          </p:cNvPr>
          <p:cNvGrpSpPr/>
          <p:nvPr/>
        </p:nvGrpSpPr>
        <p:grpSpPr>
          <a:xfrm>
            <a:off x="9566031" y="6370670"/>
            <a:ext cx="13049704" cy="3120128"/>
            <a:chOff x="9566031" y="6370670"/>
            <a:chExt cx="13049704" cy="31201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E17DE0-A956-6449-B253-EC3493A4A0B2}"/>
                </a:ext>
              </a:extLst>
            </p:cNvPr>
            <p:cNvSpPr/>
            <p:nvPr/>
          </p:nvSpPr>
          <p:spPr>
            <a:xfrm>
              <a:off x="21910432" y="8393534"/>
              <a:ext cx="705303" cy="1097264"/>
            </a:xfrm>
            <a:prstGeom prst="rect">
              <a:avLst/>
            </a:prstGeom>
            <a:solidFill>
              <a:srgbClr val="00B0F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DA5E3A-02C9-AE48-91C6-60B7A00463D8}"/>
                </a:ext>
              </a:extLst>
            </p:cNvPr>
            <p:cNvSpPr/>
            <p:nvPr/>
          </p:nvSpPr>
          <p:spPr>
            <a:xfrm>
              <a:off x="9566031" y="6370670"/>
              <a:ext cx="351692" cy="632724"/>
            </a:xfrm>
            <a:prstGeom prst="rect">
              <a:avLst/>
            </a:prstGeom>
            <a:solidFill>
              <a:srgbClr val="00B0F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6F46E3C-7A76-8648-9F94-7FDF05C94C96}"/>
              </a:ext>
            </a:extLst>
          </p:cNvPr>
          <p:cNvSpPr/>
          <p:nvPr/>
        </p:nvSpPr>
        <p:spPr>
          <a:xfrm>
            <a:off x="9367870" y="4523584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A4C844-D4FB-7141-830A-D4E5925AB624}"/>
              </a:ext>
            </a:extLst>
          </p:cNvPr>
          <p:cNvSpPr/>
          <p:nvPr/>
        </p:nvSpPr>
        <p:spPr>
          <a:xfrm>
            <a:off x="9367870" y="5459719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4E965F-0A33-D146-86C7-1ECD8372E4A3}"/>
              </a:ext>
            </a:extLst>
          </p:cNvPr>
          <p:cNvSpPr/>
          <p:nvPr/>
        </p:nvSpPr>
        <p:spPr>
          <a:xfrm>
            <a:off x="11956078" y="6370670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78D5B5-05C1-314E-8A6D-20E454539045}"/>
              </a:ext>
            </a:extLst>
          </p:cNvPr>
          <p:cNvSpPr txBox="1"/>
          <p:nvPr/>
        </p:nvSpPr>
        <p:spPr>
          <a:xfrm>
            <a:off x="3110262" y="9834710"/>
            <a:ext cx="19505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Plasseringen av elementet bestemmer hvorvidt bokstaven er "større" eller "mindre" enn en annen bokstav,</a:t>
            </a:r>
          </a:p>
          <a:p>
            <a:r>
              <a:rPr lang="nb-NO" sz="3200" dirty="0"/>
              <a:t>fordi det er </a:t>
            </a:r>
            <a:r>
              <a:rPr lang="nb-NO" sz="3200" i="1" dirty="0" err="1"/>
              <a:t>indexen</a:t>
            </a:r>
            <a:r>
              <a:rPr lang="nb-NO" sz="3200" dirty="0"/>
              <a:t> til elementet som teller!</a:t>
            </a:r>
            <a:endParaRPr lang="nb-NO" sz="3200" i="1" dirty="0"/>
          </a:p>
        </p:txBody>
      </p:sp>
    </p:spTree>
    <p:extLst>
      <p:ext uri="{BB962C8B-B14F-4D97-AF65-F5344CB8AC3E}">
        <p14:creationId xmlns:p14="http://schemas.microsoft.com/office/powerpoint/2010/main" val="300446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5" grpId="0"/>
      <p:bldP spid="5" grpId="0"/>
      <p:bldP spid="33" grpId="0"/>
      <p:bldP spid="34" grpId="0"/>
      <p:bldP spid="35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ED4CD-4339-5D44-9B62-8FE9720B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54" y="3563815"/>
            <a:ext cx="8092610" cy="57443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65E56A-D324-5A45-90E4-AE4A46F5E788}"/>
              </a:ext>
            </a:extLst>
          </p:cNvPr>
          <p:cNvSpPr txBox="1"/>
          <p:nvPr/>
        </p:nvSpPr>
        <p:spPr>
          <a:xfrm>
            <a:off x="2719754" y="1969475"/>
            <a:ext cx="6869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Tentativ oversikt over gjenværende forelesninger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D245C2-CA6B-234E-80A8-09825F446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382" y="1693496"/>
            <a:ext cx="11911678" cy="76146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21354A-F79A-3743-8F71-476DBA1B8CEE}"/>
              </a:ext>
            </a:extLst>
          </p:cNvPr>
          <p:cNvSpPr txBox="1"/>
          <p:nvPr/>
        </p:nvSpPr>
        <p:spPr>
          <a:xfrm>
            <a:off x="12186382" y="722328"/>
            <a:ext cx="6869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Emnebeskrivelse</a:t>
            </a:r>
          </a:p>
        </p:txBody>
      </p:sp>
    </p:spTree>
    <p:extLst>
      <p:ext uri="{BB962C8B-B14F-4D97-AF65-F5344CB8AC3E}">
        <p14:creationId xmlns:p14="http://schemas.microsoft.com/office/powerpoint/2010/main" val="204741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A90BFF-6248-3D46-8787-4AABF6E09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616062"/>
              </p:ext>
            </p:extLst>
          </p:nvPr>
        </p:nvGraphicFramePr>
        <p:xfrm>
          <a:off x="1575985" y="5958308"/>
          <a:ext cx="20984310" cy="1097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8431">
                  <a:extLst>
                    <a:ext uri="{9D8B030D-6E8A-4147-A177-3AD203B41FA5}">
                      <a16:colId xmlns:a16="http://schemas.microsoft.com/office/drawing/2014/main" val="1903413635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3533362514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1745217942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655669149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844172050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175647733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3023000108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2236806069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1580023095"/>
                    </a:ext>
                  </a:extLst>
                </a:gridCol>
                <a:gridCol w="2098431">
                  <a:extLst>
                    <a:ext uri="{9D8B030D-6E8A-4147-A177-3AD203B41FA5}">
                      <a16:colId xmlns:a16="http://schemas.microsoft.com/office/drawing/2014/main" val="571217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b-NO" sz="2800" b="1" dirty="0">
                          <a:solidFill>
                            <a:schemeClr val="bg2"/>
                          </a:solidFill>
                        </a:rPr>
                        <a:t>Index: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10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11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12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13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14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15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16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17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18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11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b-NO" sz="2800" b="1" dirty="0">
                          <a:solidFill>
                            <a:schemeClr val="bg2"/>
                          </a:solidFill>
                        </a:rPr>
                        <a:t>Karakter: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a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b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c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d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e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f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g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h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i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23427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03C733-B89B-2D4F-9C8D-117C4E3A9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89295"/>
              </p:ext>
            </p:extLst>
          </p:nvPr>
        </p:nvGraphicFramePr>
        <p:xfrm>
          <a:off x="1575985" y="3786366"/>
          <a:ext cx="20984315" cy="1097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7665">
                  <a:extLst>
                    <a:ext uri="{9D8B030D-6E8A-4147-A177-3AD203B41FA5}">
                      <a16:colId xmlns:a16="http://schemas.microsoft.com/office/drawing/2014/main" val="1903413635"/>
                    </a:ext>
                  </a:extLst>
                </a:gridCol>
                <a:gridCol w="1907665">
                  <a:extLst>
                    <a:ext uri="{9D8B030D-6E8A-4147-A177-3AD203B41FA5}">
                      <a16:colId xmlns:a16="http://schemas.microsoft.com/office/drawing/2014/main" val="3533362514"/>
                    </a:ext>
                  </a:extLst>
                </a:gridCol>
                <a:gridCol w="1907665">
                  <a:extLst>
                    <a:ext uri="{9D8B030D-6E8A-4147-A177-3AD203B41FA5}">
                      <a16:colId xmlns:a16="http://schemas.microsoft.com/office/drawing/2014/main" val="1745217942"/>
                    </a:ext>
                  </a:extLst>
                </a:gridCol>
                <a:gridCol w="1907665">
                  <a:extLst>
                    <a:ext uri="{9D8B030D-6E8A-4147-A177-3AD203B41FA5}">
                      <a16:colId xmlns:a16="http://schemas.microsoft.com/office/drawing/2014/main" val="655669149"/>
                    </a:ext>
                  </a:extLst>
                </a:gridCol>
                <a:gridCol w="1907665">
                  <a:extLst>
                    <a:ext uri="{9D8B030D-6E8A-4147-A177-3AD203B41FA5}">
                      <a16:colId xmlns:a16="http://schemas.microsoft.com/office/drawing/2014/main" val="844172050"/>
                    </a:ext>
                  </a:extLst>
                </a:gridCol>
                <a:gridCol w="1907665">
                  <a:extLst>
                    <a:ext uri="{9D8B030D-6E8A-4147-A177-3AD203B41FA5}">
                      <a16:colId xmlns:a16="http://schemas.microsoft.com/office/drawing/2014/main" val="175647733"/>
                    </a:ext>
                  </a:extLst>
                </a:gridCol>
                <a:gridCol w="1907665">
                  <a:extLst>
                    <a:ext uri="{9D8B030D-6E8A-4147-A177-3AD203B41FA5}">
                      <a16:colId xmlns:a16="http://schemas.microsoft.com/office/drawing/2014/main" val="3023000108"/>
                    </a:ext>
                  </a:extLst>
                </a:gridCol>
                <a:gridCol w="1907665">
                  <a:extLst>
                    <a:ext uri="{9D8B030D-6E8A-4147-A177-3AD203B41FA5}">
                      <a16:colId xmlns:a16="http://schemas.microsoft.com/office/drawing/2014/main" val="2236806069"/>
                    </a:ext>
                  </a:extLst>
                </a:gridCol>
                <a:gridCol w="1907665">
                  <a:extLst>
                    <a:ext uri="{9D8B030D-6E8A-4147-A177-3AD203B41FA5}">
                      <a16:colId xmlns:a16="http://schemas.microsoft.com/office/drawing/2014/main" val="1580023095"/>
                    </a:ext>
                  </a:extLst>
                </a:gridCol>
                <a:gridCol w="1907665">
                  <a:extLst>
                    <a:ext uri="{9D8B030D-6E8A-4147-A177-3AD203B41FA5}">
                      <a16:colId xmlns:a16="http://schemas.microsoft.com/office/drawing/2014/main" val="571217578"/>
                    </a:ext>
                  </a:extLst>
                </a:gridCol>
                <a:gridCol w="1907665">
                  <a:extLst>
                    <a:ext uri="{9D8B030D-6E8A-4147-A177-3AD203B41FA5}">
                      <a16:colId xmlns:a16="http://schemas.microsoft.com/office/drawing/2014/main" val="14622445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b-NO" sz="2800" b="1" dirty="0">
                          <a:solidFill>
                            <a:schemeClr val="bg2"/>
                          </a:solidFill>
                        </a:rPr>
                        <a:t>Index: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3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4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6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7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8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9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11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b-NO" sz="2800" b="1" dirty="0">
                          <a:solidFill>
                            <a:schemeClr val="bg2"/>
                          </a:solidFill>
                        </a:rPr>
                        <a:t>Karakter: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3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4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6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7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8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800" dirty="0">
                          <a:solidFill>
                            <a:schemeClr val="bg2"/>
                          </a:solidFill>
                        </a:rPr>
                        <a:t>9</a:t>
                      </a:r>
                    </a:p>
                  </a:txBody>
                  <a:tcPr marL="121914" marR="121914" marT="60956" marB="6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2342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7A6CEF-92A8-0B47-AA86-7CC9C6F7115F}"/>
              </a:ext>
            </a:extLst>
          </p:cNvPr>
          <p:cNvSpPr txBox="1"/>
          <p:nvPr/>
        </p:nvSpPr>
        <p:spPr>
          <a:xfrm>
            <a:off x="1575985" y="5325449"/>
            <a:ext cx="5739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… så fortsetter vi med bokstavene: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1ACA84-C92D-6A4E-9F84-2B2C2379DE2A}"/>
              </a:ext>
            </a:extLst>
          </p:cNvPr>
          <p:cNvSpPr/>
          <p:nvPr/>
        </p:nvSpPr>
        <p:spPr>
          <a:xfrm>
            <a:off x="4934511" y="7909043"/>
            <a:ext cx="169344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"2"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&lt;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  <a:p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Dette er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  <a:cs typeface="Arial" panose="020B0604020202020204" pitchFamily="34" charset="0"/>
              </a:rPr>
              <a:t>true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fordi 2 eksisterer på en lavere </a:t>
            </a:r>
            <a:r>
              <a:rPr lang="nb-NO" sz="3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enn b, derfor er 2 mindre enn 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93C84-0689-6549-93E3-489A7C619F48}"/>
              </a:ext>
            </a:extLst>
          </p:cNvPr>
          <p:cNvSpPr/>
          <p:nvPr/>
        </p:nvSpPr>
        <p:spPr>
          <a:xfrm>
            <a:off x="1575985" y="1736301"/>
            <a:ext cx="160447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Simplifisert måte å representere alfanumeriske karakterer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95EF3-C020-3B4B-A599-21C0A05133DE}"/>
              </a:ext>
            </a:extLst>
          </p:cNvPr>
          <p:cNvSpPr/>
          <p:nvPr/>
        </p:nvSpPr>
        <p:spPr>
          <a:xfrm>
            <a:off x="4934511" y="10229221"/>
            <a:ext cx="10168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"17. mai"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&gt;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"23. mai"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 </a:t>
            </a:r>
            <a:endParaRPr lang="nb-NO" sz="3600" b="1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6AA528-7A55-B441-BB45-C4B4B1FF2A1D}"/>
              </a:ext>
            </a:extLst>
          </p:cNvPr>
          <p:cNvSpPr/>
          <p:nvPr/>
        </p:nvSpPr>
        <p:spPr>
          <a:xfrm>
            <a:off x="4934511" y="11127621"/>
            <a:ext cx="9890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"23. mai"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&gt;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"17. mai"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b="1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FA169-2252-5F40-AB9B-58DB5DB07C19}"/>
              </a:ext>
            </a:extLst>
          </p:cNvPr>
          <p:cNvSpPr txBox="1"/>
          <p:nvPr/>
        </p:nvSpPr>
        <p:spPr>
          <a:xfrm>
            <a:off x="1575985" y="3153507"/>
            <a:ext cx="10179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Først i det alfanumeriske alfabetet er tallene i 10-tallssystemet: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23C0A-5CBC-9E4A-A7C4-901818C5CCA3}"/>
              </a:ext>
            </a:extLst>
          </p:cNvPr>
          <p:cNvSpPr txBox="1"/>
          <p:nvPr/>
        </p:nvSpPr>
        <p:spPr>
          <a:xfrm>
            <a:off x="6978445" y="12590584"/>
            <a:ext cx="963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Ekstra interessert? Les om UTF-8, Unicode, ASCII osv.!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2857ED-D976-534F-9DF0-274609185AEA}"/>
              </a:ext>
            </a:extLst>
          </p:cNvPr>
          <p:cNvGrpSpPr/>
          <p:nvPr/>
        </p:nvGrpSpPr>
        <p:grpSpPr>
          <a:xfrm>
            <a:off x="7315057" y="3654236"/>
            <a:ext cx="1775772" cy="4825307"/>
            <a:chOff x="7315057" y="3654236"/>
            <a:chExt cx="1775772" cy="48253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6DD7D0-D02A-AE44-A883-F17FEF57EF1B}"/>
                </a:ext>
              </a:extLst>
            </p:cNvPr>
            <p:cNvSpPr/>
            <p:nvPr/>
          </p:nvSpPr>
          <p:spPr>
            <a:xfrm>
              <a:off x="7315057" y="3654236"/>
              <a:ext cx="726974" cy="1229394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F77024-9CF9-CC41-8CFF-E419A271F1A7}"/>
                </a:ext>
              </a:extLst>
            </p:cNvPr>
            <p:cNvSpPr/>
            <p:nvPr/>
          </p:nvSpPr>
          <p:spPr>
            <a:xfrm>
              <a:off x="8366861" y="7909042"/>
              <a:ext cx="723968" cy="570501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7F1B30-25BD-5646-BB75-0863DA792A77}"/>
              </a:ext>
            </a:extLst>
          </p:cNvPr>
          <p:cNvGrpSpPr/>
          <p:nvPr/>
        </p:nvGrpSpPr>
        <p:grpSpPr>
          <a:xfrm>
            <a:off x="5729168" y="5958308"/>
            <a:ext cx="5002891" cy="2499366"/>
            <a:chOff x="5729168" y="5958308"/>
            <a:chExt cx="5002891" cy="249936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3CD3BD-6940-9844-A344-C6589201D6B3}"/>
                </a:ext>
              </a:extLst>
            </p:cNvPr>
            <p:cNvSpPr/>
            <p:nvPr/>
          </p:nvSpPr>
          <p:spPr>
            <a:xfrm>
              <a:off x="5729168" y="5958308"/>
              <a:ext cx="723968" cy="1097264"/>
            </a:xfrm>
            <a:prstGeom prst="rect">
              <a:avLst/>
            </a:prstGeom>
            <a:solidFill>
              <a:srgbClr val="00B0F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BCEAD6-6420-5A4E-97AB-E7FC1D158E79}"/>
                </a:ext>
              </a:extLst>
            </p:cNvPr>
            <p:cNvSpPr/>
            <p:nvPr/>
          </p:nvSpPr>
          <p:spPr>
            <a:xfrm>
              <a:off x="10008091" y="7909042"/>
              <a:ext cx="723968" cy="548632"/>
            </a:xfrm>
            <a:prstGeom prst="rect">
              <a:avLst/>
            </a:prstGeom>
            <a:solidFill>
              <a:srgbClr val="00B0F0">
                <a:alpha val="5058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6349C8E-AB15-9548-8BF1-454D0B74613C}"/>
              </a:ext>
            </a:extLst>
          </p:cNvPr>
          <p:cNvSpPr/>
          <p:nvPr/>
        </p:nvSpPr>
        <p:spPr>
          <a:xfrm>
            <a:off x="14502578" y="11127621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EFD19-C795-8A41-A99D-6AD5BB2F6D36}"/>
              </a:ext>
            </a:extLst>
          </p:cNvPr>
          <p:cNvSpPr/>
          <p:nvPr/>
        </p:nvSpPr>
        <p:spPr>
          <a:xfrm>
            <a:off x="14502577" y="10229221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</p:txBody>
      </p:sp>
    </p:spTree>
    <p:extLst>
      <p:ext uri="{BB962C8B-B14F-4D97-AF65-F5344CB8AC3E}">
        <p14:creationId xmlns:p14="http://schemas.microsoft.com/office/powerpoint/2010/main" val="30274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478569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Er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disse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to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objektene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like?</a:t>
            </a:r>
            <a:endParaRPr lang="en-US" sz="6600" b="1" dirty="0">
              <a:solidFill>
                <a:srgbClr val="0000FF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F4C73-DFB6-BE4F-8726-69E408C845E3}"/>
              </a:ext>
            </a:extLst>
          </p:cNvPr>
          <p:cNvSpPr/>
          <p:nvPr/>
        </p:nvSpPr>
        <p:spPr>
          <a:xfrm>
            <a:off x="3170323" y="8194076"/>
            <a:ext cx="10671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hammock === camping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8F63B9-37AD-944B-BC02-014AB2378A09}"/>
              </a:ext>
            </a:extLst>
          </p:cNvPr>
          <p:cNvSpPr/>
          <p:nvPr/>
        </p:nvSpPr>
        <p:spPr>
          <a:xfrm>
            <a:off x="3170324" y="4724734"/>
            <a:ext cx="85196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hammock = {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fun</a:t>
            </a:r>
            <a:r>
              <a:rPr lang="nb-NO" sz="3600" dirty="0">
                <a:latin typeface="Courier" pitchFamily="2" charset="0"/>
              </a:rPr>
              <a:t>: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latin typeface="Courier" pitchFamily="2" charset="0"/>
              </a:rPr>
              <a:t>,</a:t>
            </a:r>
          </a:p>
          <a:p>
            <a:r>
              <a:rPr lang="nb-NO" sz="3600" dirty="0">
                <a:latin typeface="Courier" pitchFamily="2" charset="0"/>
              </a:rPr>
              <a:t>  brand: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Ticket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to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the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Moon"</a:t>
            </a:r>
          </a:p>
          <a:p>
            <a:r>
              <a:rPr lang="nb-NO" sz="3600" dirty="0">
                <a:latin typeface="Courier" pitchFamily="2" charset="0"/>
              </a:rPr>
              <a:t>};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92C91-E0EC-7A4F-B975-CF6081745ADA}"/>
              </a:ext>
            </a:extLst>
          </p:cNvPr>
          <p:cNvSpPr/>
          <p:nvPr/>
        </p:nvSpPr>
        <p:spPr>
          <a:xfrm>
            <a:off x="14259665" y="4724734"/>
            <a:ext cx="85196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camping = {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fun</a:t>
            </a:r>
            <a:r>
              <a:rPr lang="nb-NO" sz="3600" dirty="0">
                <a:latin typeface="Courier" pitchFamily="2" charset="0"/>
              </a:rPr>
              <a:t>: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latin typeface="Courier" pitchFamily="2" charset="0"/>
              </a:rPr>
              <a:t>,</a:t>
            </a:r>
          </a:p>
          <a:p>
            <a:r>
              <a:rPr lang="nb-NO" sz="3600" dirty="0">
                <a:latin typeface="Courier" pitchFamily="2" charset="0"/>
              </a:rPr>
              <a:t>  brand: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Ticket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to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the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Moon"</a:t>
            </a:r>
          </a:p>
          <a:p>
            <a:r>
              <a:rPr lang="nb-NO" sz="3600" dirty="0">
                <a:latin typeface="Courier" pitchFamily="2" charset="0"/>
              </a:rPr>
              <a:t>};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FCA029-2CF2-1541-835B-654CA27FA98B}"/>
              </a:ext>
            </a:extLst>
          </p:cNvPr>
          <p:cNvSpPr/>
          <p:nvPr/>
        </p:nvSpPr>
        <p:spPr>
          <a:xfrm>
            <a:off x="12430371" y="8229933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E14C9F-4089-794B-9767-A30F7F9F56B6}"/>
              </a:ext>
            </a:extLst>
          </p:cNvPr>
          <p:cNvSpPr/>
          <p:nvPr/>
        </p:nvSpPr>
        <p:spPr>
          <a:xfrm>
            <a:off x="3170323" y="9099511"/>
            <a:ext cx="10671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hammock == camping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DD5E35-14C7-134A-974C-E33F1C43B4CA}"/>
              </a:ext>
            </a:extLst>
          </p:cNvPr>
          <p:cNvSpPr/>
          <p:nvPr/>
        </p:nvSpPr>
        <p:spPr>
          <a:xfrm>
            <a:off x="12430371" y="9135368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</p:txBody>
      </p:sp>
    </p:spTree>
    <p:extLst>
      <p:ext uri="{BB962C8B-B14F-4D97-AF65-F5344CB8AC3E}">
        <p14:creationId xmlns:p14="http://schemas.microsoft.com/office/powerpoint/2010/main" val="200235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331086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Hvorfor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er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ikke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objektene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like?</a:t>
            </a:r>
            <a:endParaRPr lang="en-US" sz="6600" b="1" dirty="0">
              <a:solidFill>
                <a:srgbClr val="0000FF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8F63B9-37AD-944B-BC02-014AB2378A09}"/>
              </a:ext>
            </a:extLst>
          </p:cNvPr>
          <p:cNvSpPr/>
          <p:nvPr/>
        </p:nvSpPr>
        <p:spPr>
          <a:xfrm>
            <a:off x="3170324" y="6398473"/>
            <a:ext cx="85196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hammock = {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fun</a:t>
            </a:r>
            <a:r>
              <a:rPr lang="nb-NO" sz="3600" dirty="0">
                <a:latin typeface="Courier" pitchFamily="2" charset="0"/>
              </a:rPr>
              <a:t>: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latin typeface="Courier" pitchFamily="2" charset="0"/>
              </a:rPr>
              <a:t>,</a:t>
            </a:r>
          </a:p>
          <a:p>
            <a:r>
              <a:rPr lang="nb-NO" sz="3600" dirty="0">
                <a:latin typeface="Courier" pitchFamily="2" charset="0"/>
              </a:rPr>
              <a:t>  brand: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Ticket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to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the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Moon"</a:t>
            </a:r>
          </a:p>
          <a:p>
            <a:r>
              <a:rPr lang="nb-NO" sz="3600" dirty="0">
                <a:latin typeface="Courier" pitchFamily="2" charset="0"/>
              </a:rPr>
              <a:t>};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92C91-E0EC-7A4F-B975-CF6081745ADA}"/>
              </a:ext>
            </a:extLst>
          </p:cNvPr>
          <p:cNvSpPr/>
          <p:nvPr/>
        </p:nvSpPr>
        <p:spPr>
          <a:xfrm>
            <a:off x="14259665" y="6398473"/>
            <a:ext cx="85196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camping = {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fun</a:t>
            </a:r>
            <a:r>
              <a:rPr lang="nb-NO" sz="3600" dirty="0">
                <a:latin typeface="Courier" pitchFamily="2" charset="0"/>
              </a:rPr>
              <a:t>: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latin typeface="Courier" pitchFamily="2" charset="0"/>
              </a:rPr>
              <a:t>,</a:t>
            </a:r>
          </a:p>
          <a:p>
            <a:r>
              <a:rPr lang="nb-NO" sz="3600" dirty="0">
                <a:latin typeface="Courier" pitchFamily="2" charset="0"/>
              </a:rPr>
              <a:t>  brand: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Ticket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to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the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Moon"</a:t>
            </a:r>
          </a:p>
          <a:p>
            <a:r>
              <a:rPr lang="nb-NO" sz="3600" dirty="0">
                <a:latin typeface="Courier" pitchFamily="2" charset="0"/>
              </a:rPr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E1ED5-9AD7-4A46-B583-25ED921378E5}"/>
              </a:ext>
            </a:extLst>
          </p:cNvPr>
          <p:cNvSpPr txBox="1"/>
          <p:nvPr/>
        </p:nvSpPr>
        <p:spPr>
          <a:xfrm>
            <a:off x="3170324" y="4384858"/>
            <a:ext cx="193490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/>
              <a:t>Både </a:t>
            </a:r>
            <a:r>
              <a:rPr lang="nb-NO" sz="4000" dirty="0" err="1">
                <a:latin typeface="Courier" pitchFamily="2" charset="0"/>
              </a:rPr>
              <a:t>strings</a:t>
            </a:r>
            <a:r>
              <a:rPr lang="nb-NO" sz="4000" dirty="0"/>
              <a:t> og </a:t>
            </a:r>
            <a:r>
              <a:rPr lang="nb-NO" sz="4000" dirty="0" err="1">
                <a:latin typeface="Courier" pitchFamily="2" charset="0"/>
              </a:rPr>
              <a:t>numbers</a:t>
            </a:r>
            <a:r>
              <a:rPr lang="nb-NO" sz="4000" dirty="0"/>
              <a:t> sammenlignes på verdi, mens </a:t>
            </a:r>
            <a:r>
              <a:rPr lang="nb-NO" sz="4000" dirty="0" err="1">
                <a:latin typeface="Courier" pitchFamily="2" charset="0"/>
              </a:rPr>
              <a:t>arrays</a:t>
            </a:r>
            <a:r>
              <a:rPr lang="nb-NO" sz="4000" dirty="0"/>
              <a:t> og </a:t>
            </a:r>
            <a:r>
              <a:rPr lang="nb-NO" sz="4000" dirty="0" err="1">
                <a:latin typeface="Courier" pitchFamily="2" charset="0"/>
              </a:rPr>
              <a:t>objects</a:t>
            </a:r>
            <a:r>
              <a:rPr lang="nb-NO" sz="4000" dirty="0"/>
              <a:t> sammenlignes på </a:t>
            </a:r>
            <a:r>
              <a:rPr lang="nb-NO" sz="4000" i="1" dirty="0"/>
              <a:t>referanse, </a:t>
            </a:r>
            <a:r>
              <a:rPr lang="nb-NO" sz="4000" dirty="0"/>
              <a:t>eller "</a:t>
            </a:r>
            <a:r>
              <a:rPr lang="nb-NO" sz="4000" i="1" dirty="0"/>
              <a:t>plassering i minne".</a:t>
            </a:r>
            <a:endParaRPr lang="nb-NO" sz="4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E19AB8-5C44-2440-AFBA-516ECF8142F9}"/>
              </a:ext>
            </a:extLst>
          </p:cNvPr>
          <p:cNvGrpSpPr/>
          <p:nvPr/>
        </p:nvGrpSpPr>
        <p:grpSpPr>
          <a:xfrm>
            <a:off x="6006353" y="8504845"/>
            <a:ext cx="5521063" cy="1410118"/>
            <a:chOff x="6006353" y="8504845"/>
            <a:chExt cx="5521063" cy="141011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1962E6E-6680-6F42-9D32-9444356ED67C}"/>
                </a:ext>
              </a:extLst>
            </p:cNvPr>
            <p:cNvCxnSpPr/>
            <p:nvPr/>
          </p:nvCxnSpPr>
          <p:spPr>
            <a:xfrm>
              <a:off x="6149788" y="8504845"/>
              <a:ext cx="1757083" cy="8068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833525-77C5-A644-B1DE-B42785E7ECC1}"/>
                </a:ext>
              </a:extLst>
            </p:cNvPr>
            <p:cNvSpPr txBox="1"/>
            <p:nvPr/>
          </p:nvSpPr>
          <p:spPr>
            <a:xfrm>
              <a:off x="6006353" y="9330188"/>
              <a:ext cx="5521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b="1" dirty="0"/>
                <a:t>Minneadresse:</a:t>
              </a:r>
              <a:r>
                <a:rPr lang="nb-NO" sz="3200" b="1" dirty="0">
                  <a:latin typeface="Courier" pitchFamily="2" charset="0"/>
                </a:rPr>
                <a:t> </a:t>
              </a:r>
              <a:r>
                <a:rPr lang="nb-NO" sz="3200" dirty="0">
                  <a:latin typeface="Courier" pitchFamily="2" charset="0"/>
                </a:rPr>
                <a:t>0x00012cb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F9407D-A726-4540-8A82-23E361071F20}"/>
              </a:ext>
            </a:extLst>
          </p:cNvPr>
          <p:cNvGrpSpPr/>
          <p:nvPr/>
        </p:nvGrpSpPr>
        <p:grpSpPr>
          <a:xfrm>
            <a:off x="16199739" y="8504845"/>
            <a:ext cx="5274201" cy="1410118"/>
            <a:chOff x="16199739" y="8504845"/>
            <a:chExt cx="5274201" cy="141011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827541-C31E-0E44-80C4-9FA48D4FCF57}"/>
                </a:ext>
              </a:extLst>
            </p:cNvPr>
            <p:cNvCxnSpPr/>
            <p:nvPr/>
          </p:nvCxnSpPr>
          <p:spPr>
            <a:xfrm>
              <a:off x="16343174" y="8504845"/>
              <a:ext cx="1757083" cy="8068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7404D1-6E0E-FF42-A440-7D79E405AF46}"/>
                </a:ext>
              </a:extLst>
            </p:cNvPr>
            <p:cNvSpPr txBox="1"/>
            <p:nvPr/>
          </p:nvSpPr>
          <p:spPr>
            <a:xfrm>
              <a:off x="16199739" y="9330188"/>
              <a:ext cx="52742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b="1" dirty="0"/>
                <a:t>Minneadresse:</a:t>
              </a:r>
              <a:r>
                <a:rPr lang="nb-NO" sz="3200" b="1" dirty="0">
                  <a:latin typeface="Courier" pitchFamily="2" charset="0"/>
                </a:rPr>
                <a:t> </a:t>
              </a:r>
              <a:r>
                <a:rPr lang="nb-NO" sz="3200" dirty="0">
                  <a:latin typeface="Courier" pitchFamily="2" charset="0"/>
                </a:rPr>
                <a:t>0x0515de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4D3DF5E-4B2F-4B4F-A6F8-A40596D218EC}"/>
              </a:ext>
            </a:extLst>
          </p:cNvPr>
          <p:cNvSpPr/>
          <p:nvPr/>
        </p:nvSpPr>
        <p:spPr>
          <a:xfrm>
            <a:off x="3170324" y="3291593"/>
            <a:ext cx="149611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/>
              <a:t>Hvordan JavaScript sammenligner verdier avhenger av datatype!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6D775F-553B-FC4B-BA1D-D6EB9CBBB212}"/>
              </a:ext>
            </a:extLst>
          </p:cNvPr>
          <p:cNvSpPr/>
          <p:nvPr/>
        </p:nvSpPr>
        <p:spPr>
          <a:xfrm>
            <a:off x="2384732" y="11094874"/>
            <a:ext cx="21174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i="1" dirty="0">
                <a:solidFill>
                  <a:schemeClr val="bg2"/>
                </a:solidFill>
                <a:latin typeface="Courier" pitchFamily="2" charset="0"/>
              </a:rPr>
              <a:t>minneplassering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600" dirty="0">
                <a:latin typeface="Courier" pitchFamily="2" charset="0"/>
              </a:rPr>
              <a:t>0x00012cb)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=== </a:t>
            </a:r>
            <a:r>
              <a:rPr lang="nb-NO" sz="3600" i="1" dirty="0">
                <a:solidFill>
                  <a:schemeClr val="bg2"/>
                </a:solidFill>
                <a:latin typeface="Courier" pitchFamily="2" charset="0"/>
              </a:rPr>
              <a:t>minneplassering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(</a:t>
            </a:r>
            <a:r>
              <a:rPr lang="nb-NO" sz="3600" dirty="0">
                <a:latin typeface="Courier" pitchFamily="2" charset="0"/>
              </a:rPr>
              <a:t>0x0515de));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B24AC0-DE26-7E45-8442-D54C7F4CF980}"/>
              </a:ext>
            </a:extLst>
          </p:cNvPr>
          <p:cNvSpPr/>
          <p:nvPr/>
        </p:nvSpPr>
        <p:spPr>
          <a:xfrm>
            <a:off x="9598370" y="11741205"/>
            <a:ext cx="7623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</p:txBody>
      </p:sp>
    </p:spTree>
    <p:extLst>
      <p:ext uri="{BB962C8B-B14F-4D97-AF65-F5344CB8AC3E}">
        <p14:creationId xmlns:p14="http://schemas.microsoft.com/office/powerpoint/2010/main" val="206183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8F63B9-37AD-944B-BC02-014AB2378A09}"/>
              </a:ext>
            </a:extLst>
          </p:cNvPr>
          <p:cNvSpPr/>
          <p:nvPr/>
        </p:nvSpPr>
        <p:spPr>
          <a:xfrm>
            <a:off x="3170324" y="4317944"/>
            <a:ext cx="85196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hammock = {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fun</a:t>
            </a:r>
            <a:r>
              <a:rPr lang="nb-NO" sz="3600" dirty="0">
                <a:latin typeface="Courier" pitchFamily="2" charset="0"/>
              </a:rPr>
              <a:t>: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latin typeface="Courier" pitchFamily="2" charset="0"/>
              </a:rPr>
              <a:t>,</a:t>
            </a:r>
          </a:p>
          <a:p>
            <a:r>
              <a:rPr lang="nb-NO" sz="3600" dirty="0">
                <a:latin typeface="Courier" pitchFamily="2" charset="0"/>
              </a:rPr>
              <a:t>  brand: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Ticket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to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the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Moon"</a:t>
            </a:r>
          </a:p>
          <a:p>
            <a:r>
              <a:rPr lang="nb-NO" sz="3600" dirty="0">
                <a:latin typeface="Courier" pitchFamily="2" charset="0"/>
              </a:rPr>
              <a:t>};</a:t>
            </a: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camping = hammock;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0F852-DBC3-7D4E-881D-37B222BBA8A2}"/>
              </a:ext>
            </a:extLst>
          </p:cNvPr>
          <p:cNvGrpSpPr/>
          <p:nvPr/>
        </p:nvGrpSpPr>
        <p:grpSpPr>
          <a:xfrm>
            <a:off x="11769067" y="4776306"/>
            <a:ext cx="8400325" cy="584775"/>
            <a:chOff x="11769067" y="4776306"/>
            <a:chExt cx="8400325" cy="58477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1962E6E-6680-6F42-9D32-9444356ED67C}"/>
                </a:ext>
              </a:extLst>
            </p:cNvPr>
            <p:cNvCxnSpPr>
              <a:cxnSpLocks/>
            </p:cNvCxnSpPr>
            <p:nvPr/>
          </p:nvCxnSpPr>
          <p:spPr>
            <a:xfrm>
              <a:off x="11769067" y="5068694"/>
              <a:ext cx="21620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833525-77C5-A644-B1DE-B42785E7ECC1}"/>
                </a:ext>
              </a:extLst>
            </p:cNvPr>
            <p:cNvSpPr txBox="1"/>
            <p:nvPr/>
          </p:nvSpPr>
          <p:spPr>
            <a:xfrm>
              <a:off x="14648329" y="4776306"/>
              <a:ext cx="5521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b="1" dirty="0"/>
                <a:t>Minneadresse:</a:t>
              </a:r>
              <a:r>
                <a:rPr lang="nb-NO" sz="3200" b="1" dirty="0">
                  <a:latin typeface="Courier" pitchFamily="2" charset="0"/>
                </a:rPr>
                <a:t> </a:t>
              </a:r>
              <a:r>
                <a:rPr lang="nb-NO" sz="3200" dirty="0">
                  <a:latin typeface="Courier" pitchFamily="2" charset="0"/>
                </a:rPr>
                <a:t>0x00012cb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A6D775F-553B-FC4B-BA1D-D6EB9CBBB212}"/>
              </a:ext>
            </a:extLst>
          </p:cNvPr>
          <p:cNvSpPr/>
          <p:nvPr/>
        </p:nvSpPr>
        <p:spPr>
          <a:xfrm>
            <a:off x="3203135" y="8150583"/>
            <a:ext cx="21174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hammock === camping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B24AC0-DE26-7E45-8442-D54C7F4CF980}"/>
              </a:ext>
            </a:extLst>
          </p:cNvPr>
          <p:cNvSpPr/>
          <p:nvPr/>
        </p:nvSpPr>
        <p:spPr>
          <a:xfrm>
            <a:off x="12508379" y="8214010"/>
            <a:ext cx="7623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7EB60E-E165-A941-84A8-0CBF8A299D31}"/>
              </a:ext>
            </a:extLst>
          </p:cNvPr>
          <p:cNvGrpSpPr/>
          <p:nvPr/>
        </p:nvGrpSpPr>
        <p:grpSpPr>
          <a:xfrm>
            <a:off x="11769067" y="7104792"/>
            <a:ext cx="8400325" cy="584775"/>
            <a:chOff x="11769067" y="7104792"/>
            <a:chExt cx="8400325" cy="58477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A5F3601-F52E-4842-B7F0-1652466238E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9067" y="7397180"/>
              <a:ext cx="21620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97EAD0-7CF0-914E-96B7-727B279776A0}"/>
                </a:ext>
              </a:extLst>
            </p:cNvPr>
            <p:cNvSpPr txBox="1"/>
            <p:nvPr/>
          </p:nvSpPr>
          <p:spPr>
            <a:xfrm>
              <a:off x="14648329" y="7104792"/>
              <a:ext cx="5521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b="1" dirty="0"/>
                <a:t>Minneadresse:</a:t>
              </a:r>
              <a:r>
                <a:rPr lang="nb-NO" sz="3200" b="1" dirty="0">
                  <a:latin typeface="Courier" pitchFamily="2" charset="0"/>
                </a:rPr>
                <a:t> </a:t>
              </a:r>
              <a:r>
                <a:rPr lang="nb-NO" sz="3200" dirty="0">
                  <a:latin typeface="Courier" pitchFamily="2" charset="0"/>
                </a:rPr>
                <a:t>0x00012cb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DB480-1E1D-B144-BFF2-BB5BE4064F6E}"/>
              </a:ext>
            </a:extLst>
          </p:cNvPr>
          <p:cNvSpPr/>
          <p:nvPr/>
        </p:nvSpPr>
        <p:spPr>
          <a:xfrm>
            <a:off x="3203135" y="9708806"/>
            <a:ext cx="188564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/>
              <a:t>Variabelen </a:t>
            </a:r>
            <a:r>
              <a:rPr lang="nb-NO" sz="4000" dirty="0">
                <a:latin typeface="Courier" pitchFamily="2" charset="0"/>
              </a:rPr>
              <a:t>camping</a:t>
            </a:r>
            <a:r>
              <a:rPr lang="nb-NO" sz="4000" dirty="0"/>
              <a:t> blir her en referanse til </a:t>
            </a:r>
            <a:r>
              <a:rPr lang="nb-NO" sz="4000" dirty="0">
                <a:latin typeface="Courier" pitchFamily="2" charset="0"/>
              </a:rPr>
              <a:t>hammock</a:t>
            </a:r>
            <a:r>
              <a:rPr lang="nb-NO" sz="4000" dirty="0"/>
              <a:t>-variabelens minneadresse.</a:t>
            </a:r>
          </a:p>
        </p:txBody>
      </p:sp>
      <p:sp>
        <p:nvSpPr>
          <p:cNvPr id="21" name="Shape 182">
            <a:extLst>
              <a:ext uri="{FF2B5EF4-FFF2-40B4-BE49-F238E27FC236}">
                <a16:creationId xmlns:a16="http://schemas.microsoft.com/office/drawing/2014/main" id="{AAE521FE-8531-C74D-BAA2-CA333E2DE133}"/>
              </a:ext>
            </a:extLst>
          </p:cNvPr>
          <p:cNvSpPr txBox="1"/>
          <p:nvPr/>
        </p:nvSpPr>
        <p:spPr>
          <a:xfrm>
            <a:off x="3170324" y="1331086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… men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hva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skjer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her?</a:t>
            </a:r>
            <a:endParaRPr lang="en-US" sz="6600" b="1" dirty="0">
              <a:solidFill>
                <a:srgbClr val="0000FF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8875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8F63B9-37AD-944B-BC02-014AB2378A09}"/>
              </a:ext>
            </a:extLst>
          </p:cNvPr>
          <p:cNvSpPr/>
          <p:nvPr/>
        </p:nvSpPr>
        <p:spPr>
          <a:xfrm>
            <a:off x="3170324" y="3684898"/>
            <a:ext cx="123275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hammock = {</a:t>
            </a:r>
          </a:p>
          <a:p>
            <a:r>
              <a:rPr lang="nb-NO" sz="3600" dirty="0">
                <a:latin typeface="Courier" pitchFamily="2" charset="0"/>
              </a:rPr>
              <a:t>  brand: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Ticket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to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the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Moon"</a:t>
            </a:r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};</a:t>
            </a: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camping = hammock;</a:t>
            </a: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 err="1">
                <a:latin typeface="Courier" pitchFamily="2" charset="0"/>
              </a:rPr>
              <a:t>hammock.brand</a:t>
            </a:r>
            <a:r>
              <a:rPr lang="nb-NO" sz="3600" dirty="0"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"Amok"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6D775F-553B-FC4B-BA1D-D6EB9CBBB212}"/>
              </a:ext>
            </a:extLst>
          </p:cNvPr>
          <p:cNvSpPr/>
          <p:nvPr/>
        </p:nvSpPr>
        <p:spPr>
          <a:xfrm>
            <a:off x="3203135" y="8251072"/>
            <a:ext cx="21174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camping.brand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B24AC0-DE26-7E45-8442-D54C7F4CF980}"/>
              </a:ext>
            </a:extLst>
          </p:cNvPr>
          <p:cNvSpPr/>
          <p:nvPr/>
        </p:nvSpPr>
        <p:spPr>
          <a:xfrm>
            <a:off x="10937487" y="8251071"/>
            <a:ext cx="7623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"Amok"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DB480-1E1D-B144-BFF2-BB5BE4064F6E}"/>
              </a:ext>
            </a:extLst>
          </p:cNvPr>
          <p:cNvSpPr/>
          <p:nvPr/>
        </p:nvSpPr>
        <p:spPr>
          <a:xfrm>
            <a:off x="3203135" y="9439339"/>
            <a:ext cx="192113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/>
              <a:t>Når man endrer innholdet i det opprinnelige objektet, så endrer man også innholdet i alle variablene som inneholder</a:t>
            </a:r>
            <a:r>
              <a:rPr lang="nb-NO" sz="4000" i="1" dirty="0"/>
              <a:t> referansen</a:t>
            </a:r>
            <a:r>
              <a:rPr lang="nb-NO" sz="4000" dirty="0"/>
              <a:t> til det objektet, slik </a:t>
            </a:r>
            <a:r>
              <a:rPr lang="nb-NO" sz="4000" dirty="0">
                <a:latin typeface="Courier" pitchFamily="2" charset="0"/>
              </a:rPr>
              <a:t>camping</a:t>
            </a:r>
            <a:r>
              <a:rPr lang="nb-NO" sz="4000" dirty="0"/>
              <a:t>-variabelen gjør i eksempelet over. </a:t>
            </a:r>
          </a:p>
        </p:txBody>
      </p:sp>
      <p:sp>
        <p:nvSpPr>
          <p:cNvPr id="21" name="Shape 182">
            <a:extLst>
              <a:ext uri="{FF2B5EF4-FFF2-40B4-BE49-F238E27FC236}">
                <a16:creationId xmlns:a16="http://schemas.microsoft.com/office/drawing/2014/main" id="{AAE521FE-8531-C74D-BAA2-CA333E2DE133}"/>
              </a:ext>
            </a:extLst>
          </p:cNvPr>
          <p:cNvSpPr txBox="1"/>
          <p:nvPr/>
        </p:nvSpPr>
        <p:spPr>
          <a:xfrm>
            <a:off x="3170324" y="1331086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…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så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hva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har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dette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å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si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?</a:t>
            </a:r>
            <a:endParaRPr lang="en-US" sz="6600" b="1" dirty="0">
              <a:solidFill>
                <a:srgbClr val="0000FF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696427-14B8-1842-A69B-3979B6812F18}"/>
              </a:ext>
            </a:extLst>
          </p:cNvPr>
          <p:cNvSpPr/>
          <p:nvPr/>
        </p:nvSpPr>
        <p:spPr>
          <a:xfrm>
            <a:off x="3203135" y="11920269"/>
            <a:ext cx="20622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Mer info om "</a:t>
            </a:r>
            <a:r>
              <a:rPr lang="nb-NO" sz="2800" dirty="0" err="1"/>
              <a:t>values</a:t>
            </a:r>
            <a:r>
              <a:rPr lang="nb-NO" sz="2800" dirty="0"/>
              <a:t> vs. </a:t>
            </a:r>
            <a:r>
              <a:rPr lang="nb-NO" sz="2800" dirty="0" err="1"/>
              <a:t>reference</a:t>
            </a:r>
            <a:r>
              <a:rPr lang="nb-NO" sz="2800" dirty="0"/>
              <a:t>" kan leses her: </a:t>
            </a:r>
            <a:r>
              <a:rPr lang="nb-NO" sz="2800" dirty="0">
                <a:hlinkClick r:id="rId3"/>
              </a:rPr>
              <a:t>https://codeburst.io/explaining-value-vs-reference-in-javascript-647a975e12a0</a:t>
            </a:r>
            <a:r>
              <a:rPr lang="nb-NO" sz="28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CC8418-AFEB-7140-8B93-8B0CC4B28938}"/>
              </a:ext>
            </a:extLst>
          </p:cNvPr>
          <p:cNvGrpSpPr/>
          <p:nvPr/>
        </p:nvGrpSpPr>
        <p:grpSpPr>
          <a:xfrm>
            <a:off x="13290094" y="3749637"/>
            <a:ext cx="8400325" cy="584775"/>
            <a:chOff x="11769067" y="4776306"/>
            <a:chExt cx="8400325" cy="58477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19F8104-3A01-6349-8F41-A3A801CA7C4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9067" y="5068694"/>
              <a:ext cx="21620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A9B342-EDB6-FE43-BF93-97E92AF7511B}"/>
                </a:ext>
              </a:extLst>
            </p:cNvPr>
            <p:cNvSpPr txBox="1"/>
            <p:nvPr/>
          </p:nvSpPr>
          <p:spPr>
            <a:xfrm>
              <a:off x="14648329" y="4776306"/>
              <a:ext cx="5521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b="1" dirty="0"/>
                <a:t>Minneadresse:</a:t>
              </a:r>
              <a:r>
                <a:rPr lang="nb-NO" sz="3200" b="1" dirty="0">
                  <a:latin typeface="Courier" pitchFamily="2" charset="0"/>
                </a:rPr>
                <a:t> </a:t>
              </a:r>
              <a:r>
                <a:rPr lang="nb-NO" sz="3200" dirty="0">
                  <a:latin typeface="Courier" pitchFamily="2" charset="0"/>
                </a:rPr>
                <a:t>0x00012cb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6A9E10-9096-7941-966B-77EFE758AA31}"/>
              </a:ext>
            </a:extLst>
          </p:cNvPr>
          <p:cNvGrpSpPr/>
          <p:nvPr/>
        </p:nvGrpSpPr>
        <p:grpSpPr>
          <a:xfrm>
            <a:off x="13290094" y="5862476"/>
            <a:ext cx="9874706" cy="1077218"/>
            <a:chOff x="11769067" y="7104792"/>
            <a:chExt cx="9874706" cy="107721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347CC88-BD2F-A341-8658-BE2396A9CED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9067" y="7397180"/>
              <a:ext cx="21620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1D8716-C3BC-E444-A1E9-15A2CB91E98E}"/>
                </a:ext>
              </a:extLst>
            </p:cNvPr>
            <p:cNvSpPr txBox="1"/>
            <p:nvPr/>
          </p:nvSpPr>
          <p:spPr>
            <a:xfrm>
              <a:off x="14648329" y="7104792"/>
              <a:ext cx="69954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3200" b="1" dirty="0">
                  <a:latin typeface="Courier" pitchFamily="2" charset="0"/>
                </a:rPr>
                <a:t>camping</a:t>
              </a:r>
              <a:r>
                <a:rPr lang="nb-NO" sz="3200" b="1" dirty="0"/>
                <a:t> har nå kopiert </a:t>
              </a:r>
              <a:r>
                <a:rPr lang="nb-NO" sz="3200" b="1" i="1" dirty="0"/>
                <a:t>referansen </a:t>
              </a:r>
              <a:r>
                <a:rPr lang="nb-NO" sz="3200" b="1" dirty="0"/>
                <a:t>til minneadresse</a:t>
              </a:r>
              <a:r>
                <a:rPr lang="nb-NO" sz="3200" b="1" dirty="0">
                  <a:latin typeface="Courier" pitchFamily="2" charset="0"/>
                </a:rPr>
                <a:t> </a:t>
              </a:r>
              <a:r>
                <a:rPr lang="nb-NO" sz="3200" dirty="0">
                  <a:latin typeface="Courier" pitchFamily="2" charset="0"/>
                </a:rPr>
                <a:t>0x00012cb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55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8F63B9-37AD-944B-BC02-014AB2378A09}"/>
              </a:ext>
            </a:extLst>
          </p:cNvPr>
          <p:cNvSpPr/>
          <p:nvPr/>
        </p:nvSpPr>
        <p:spPr>
          <a:xfrm>
            <a:off x="3170324" y="4822829"/>
            <a:ext cx="123275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hammock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Ticket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to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the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Moon"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;</a:t>
            </a:r>
            <a:endParaRPr lang="nb-NO" sz="3600" dirty="0">
              <a:latin typeface="Courier" pitchFamily="2" charset="0"/>
            </a:endParaRP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camping = hammock;</a:t>
            </a: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hammock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"Amok"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6D775F-553B-FC4B-BA1D-D6EB9CBBB212}"/>
              </a:ext>
            </a:extLst>
          </p:cNvPr>
          <p:cNvSpPr/>
          <p:nvPr/>
        </p:nvSpPr>
        <p:spPr>
          <a:xfrm>
            <a:off x="3203135" y="8251072"/>
            <a:ext cx="21174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camping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B24AC0-DE26-7E45-8442-D54C7F4CF980}"/>
              </a:ext>
            </a:extLst>
          </p:cNvPr>
          <p:cNvSpPr/>
          <p:nvPr/>
        </p:nvSpPr>
        <p:spPr>
          <a:xfrm>
            <a:off x="10937487" y="8251071"/>
            <a:ext cx="9413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"</a:t>
            </a:r>
            <a:r>
              <a:rPr lang="nb-NO" sz="3600" b="1" dirty="0" err="1">
                <a:solidFill>
                  <a:srgbClr val="00B050"/>
                </a:solidFill>
                <a:latin typeface="Courier" pitchFamily="2" charset="0"/>
              </a:rPr>
              <a:t>Ticket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 to </a:t>
            </a:r>
            <a:r>
              <a:rPr lang="nb-NO" sz="3600" b="1" dirty="0" err="1">
                <a:solidFill>
                  <a:srgbClr val="00B050"/>
                </a:solidFill>
                <a:latin typeface="Courier" pitchFamily="2" charset="0"/>
              </a:rPr>
              <a:t>the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 Moon"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DB480-1E1D-B144-BFF2-BB5BE4064F6E}"/>
              </a:ext>
            </a:extLst>
          </p:cNvPr>
          <p:cNvSpPr/>
          <p:nvPr/>
        </p:nvSpPr>
        <p:spPr>
          <a:xfrm>
            <a:off x="3203135" y="9439339"/>
            <a:ext cx="192113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/>
              <a:t>De datatypene vi kaller </a:t>
            </a:r>
            <a:r>
              <a:rPr lang="nb-NO" sz="4000" i="1" dirty="0"/>
              <a:t>primitive</a:t>
            </a:r>
            <a:r>
              <a:rPr lang="nb-NO" sz="4000" dirty="0"/>
              <a:t> </a:t>
            </a:r>
            <a:r>
              <a:rPr lang="nb-NO" sz="4000" i="1" dirty="0"/>
              <a:t>typer</a:t>
            </a:r>
            <a:r>
              <a:rPr lang="nb-NO" sz="4000" dirty="0"/>
              <a:t> (</a:t>
            </a:r>
            <a:r>
              <a:rPr lang="nb-NO" sz="4000" dirty="0" err="1">
                <a:latin typeface="Courier" pitchFamily="2" charset="0"/>
              </a:rPr>
              <a:t>boolean</a:t>
            </a:r>
            <a:r>
              <a:rPr lang="nb-NO" sz="4000" dirty="0">
                <a:latin typeface="Courier" pitchFamily="2" charset="0"/>
              </a:rPr>
              <a:t>, null, </a:t>
            </a:r>
            <a:r>
              <a:rPr lang="nb-NO" sz="4000" dirty="0" err="1">
                <a:latin typeface="Courier" pitchFamily="2" charset="0"/>
              </a:rPr>
              <a:t>undefined</a:t>
            </a:r>
            <a:r>
              <a:rPr lang="nb-NO" sz="4000" dirty="0">
                <a:latin typeface="Courier" pitchFamily="2" charset="0"/>
              </a:rPr>
              <a:t>, </a:t>
            </a:r>
            <a:r>
              <a:rPr lang="nb-NO" sz="4000" dirty="0" err="1">
                <a:latin typeface="Courier" pitchFamily="2" charset="0"/>
              </a:rPr>
              <a:t>String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Number</a:t>
            </a:r>
            <a:r>
              <a:rPr lang="nb-NO" sz="4000" dirty="0"/>
              <a:t>) kopieres på verdi, i stedet for referanse slik som skjer med objekter og </a:t>
            </a:r>
            <a:r>
              <a:rPr lang="nb-NO" sz="4000" dirty="0" err="1"/>
              <a:t>arrays</a:t>
            </a:r>
            <a:r>
              <a:rPr lang="nb-NO" sz="4000" dirty="0"/>
              <a:t>.</a:t>
            </a:r>
          </a:p>
        </p:txBody>
      </p:sp>
      <p:sp>
        <p:nvSpPr>
          <p:cNvPr id="21" name="Shape 182">
            <a:extLst>
              <a:ext uri="{FF2B5EF4-FFF2-40B4-BE49-F238E27FC236}">
                <a16:creationId xmlns:a16="http://schemas.microsoft.com/office/drawing/2014/main" id="{AAE521FE-8531-C74D-BAA2-CA333E2DE133}"/>
              </a:ext>
            </a:extLst>
          </p:cNvPr>
          <p:cNvSpPr txBox="1"/>
          <p:nvPr/>
        </p:nvSpPr>
        <p:spPr>
          <a:xfrm>
            <a:off x="3170324" y="1331086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… men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dette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gjelder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bare for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objekter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og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arrays!</a:t>
            </a:r>
            <a:endParaRPr lang="en-US" sz="6600" b="1" dirty="0">
              <a:solidFill>
                <a:srgbClr val="0000FF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696427-14B8-1842-A69B-3979B6812F18}"/>
              </a:ext>
            </a:extLst>
          </p:cNvPr>
          <p:cNvSpPr/>
          <p:nvPr/>
        </p:nvSpPr>
        <p:spPr>
          <a:xfrm>
            <a:off x="3203135" y="11920269"/>
            <a:ext cx="20622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/>
              <a:t>Mer info om "</a:t>
            </a:r>
            <a:r>
              <a:rPr lang="nb-NO" sz="2800" dirty="0" err="1"/>
              <a:t>values</a:t>
            </a:r>
            <a:r>
              <a:rPr lang="nb-NO" sz="2800" dirty="0"/>
              <a:t> vs. </a:t>
            </a:r>
            <a:r>
              <a:rPr lang="nb-NO" sz="2800" dirty="0" err="1"/>
              <a:t>reference</a:t>
            </a:r>
            <a:r>
              <a:rPr lang="nb-NO" sz="2800" dirty="0"/>
              <a:t>" kan leses her: </a:t>
            </a:r>
            <a:r>
              <a:rPr lang="nb-NO" sz="2800" dirty="0">
                <a:hlinkClick r:id="rId3"/>
              </a:rPr>
              <a:t>https://codeburst.io/explaining-value-vs-reference-in-javascript-647a975e12a0</a:t>
            </a:r>
            <a:r>
              <a:rPr lang="nb-NO" sz="2800" dirty="0"/>
              <a:t>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6A9E10-9096-7941-966B-77EFE758AA31}"/>
              </a:ext>
            </a:extLst>
          </p:cNvPr>
          <p:cNvGrpSpPr/>
          <p:nvPr/>
        </p:nvGrpSpPr>
        <p:grpSpPr>
          <a:xfrm>
            <a:off x="13290094" y="5862476"/>
            <a:ext cx="9124429" cy="1077218"/>
            <a:chOff x="11769067" y="7104792"/>
            <a:chExt cx="9124429" cy="107721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347CC88-BD2F-A341-8658-BE2396A9CED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9067" y="7397180"/>
              <a:ext cx="21620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1D8716-C3BC-E444-A1E9-15A2CB91E98E}"/>
                </a:ext>
              </a:extLst>
            </p:cNvPr>
            <p:cNvSpPr txBox="1"/>
            <p:nvPr/>
          </p:nvSpPr>
          <p:spPr>
            <a:xfrm>
              <a:off x="14648329" y="7104792"/>
              <a:ext cx="62451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3200" b="1" dirty="0">
                  <a:latin typeface="Courier" pitchFamily="2" charset="0"/>
                </a:rPr>
                <a:t>camping</a:t>
              </a:r>
              <a:r>
                <a:rPr lang="nb-NO" sz="3200" b="1" dirty="0"/>
                <a:t> har nå kopiert </a:t>
              </a:r>
              <a:r>
                <a:rPr lang="nb-NO" sz="3200" b="1" i="1" dirty="0"/>
                <a:t>verdien </a:t>
              </a:r>
              <a:r>
                <a:rPr lang="nb-NO" sz="3200" b="1" dirty="0"/>
                <a:t>til </a:t>
              </a:r>
              <a:r>
                <a:rPr lang="nb-NO" sz="3200" b="1" dirty="0">
                  <a:latin typeface="Courier" pitchFamily="2" charset="0"/>
                </a:rPr>
                <a:t>hammock</a:t>
              </a:r>
              <a:endParaRPr lang="nb-NO" sz="3200" dirty="0">
                <a:latin typeface="Courie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8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2">
            <a:extLst>
              <a:ext uri="{FF2B5EF4-FFF2-40B4-BE49-F238E27FC236}">
                <a16:creationId xmlns:a16="http://schemas.microsoft.com/office/drawing/2014/main" id="{2F7C1B45-9DEB-2749-AFC1-C46E89333755}"/>
              </a:ext>
            </a:extLst>
          </p:cNvPr>
          <p:cNvSpPr txBox="1"/>
          <p:nvPr/>
        </p:nvSpPr>
        <p:spPr>
          <a:xfrm>
            <a:off x="3170324" y="1987349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66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[] + []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{} + []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sz="6600" b="1" baseline="300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DEED85-858E-8142-9ED8-ADCEFC30E87B}"/>
              </a:ext>
            </a:extLst>
          </p:cNvPr>
          <p:cNvSpPr/>
          <p:nvPr/>
        </p:nvSpPr>
        <p:spPr>
          <a:xfrm>
            <a:off x="3170324" y="4758985"/>
            <a:ext cx="185200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denne blogg-posten for å grave dypere i hvordan konvertering (</a:t>
            </a:r>
            <a:r>
              <a:rPr lang="nb-NO" sz="3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coercion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og type casting) av datatyper fungerer:</a:t>
            </a:r>
          </a:p>
          <a:p>
            <a:endParaRPr lang="nb-NO" sz="3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b-NO" sz="3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b-NO" sz="3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3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Tips: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Axel </a:t>
            </a:r>
            <a:r>
              <a:rPr lang="nb-NO" sz="3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Rauschmayer</a:t>
            </a:r>
            <a:r>
              <a:rPr lang="nb-NO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(forfatteren) skriver mye spennende, bloggen hans er et godt utgangspunkt for de som vil lære mer JavaScript!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DE41A9-37AB-B741-80B9-E59D33B2E71F}"/>
              </a:ext>
            </a:extLst>
          </p:cNvPr>
          <p:cNvSpPr/>
          <p:nvPr/>
        </p:nvSpPr>
        <p:spPr>
          <a:xfrm>
            <a:off x="3170324" y="6047620"/>
            <a:ext cx="150348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5400" dirty="0">
                <a:hlinkClick r:id="rId2"/>
              </a:rPr>
              <a:t>http://2ality.com/2012/01/object-plus-object.html</a:t>
            </a:r>
            <a:r>
              <a:rPr lang="nb-NO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8546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5915671" y="543090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48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48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Engelsk</a:t>
            </a:r>
            <a:r>
              <a:rPr lang="en-US" sz="48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control structure)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5" name="Shape 54">
            <a:extLst>
              <a:ext uri="{FF2B5EF4-FFF2-40B4-BE49-F238E27FC236}">
                <a16:creationId xmlns:a16="http://schemas.microsoft.com/office/drawing/2014/main" id="{87AAF62C-F433-604E-8339-74F61BEAE506}"/>
              </a:ext>
            </a:extLst>
          </p:cNvPr>
          <p:cNvSpPr txBox="1"/>
          <p:nvPr/>
        </p:nvSpPr>
        <p:spPr>
          <a:xfrm>
            <a:off x="4759420" y="7261050"/>
            <a:ext cx="14782614" cy="3880286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The control structures within JavaScript allow the program flow to change within a unit of code or function.</a:t>
            </a:r>
            <a:r>
              <a:rPr lang="nb-NO" sz="4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- </a:t>
            </a:r>
            <a:r>
              <a:rPr lang="nb-NO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Wikibooks</a:t>
            </a:r>
            <a:endParaRPr lang="en-US" sz="20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Kontrollstrukturens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ansvar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5042202"/>
            <a:ext cx="1919859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Ansvaret til en kontrollstruktur er å sørge for at programmet kjører den koden det skal.</a:t>
            </a:r>
          </a:p>
          <a:p>
            <a:endParaRPr lang="nb-NO" sz="3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Skriver brukeren inn et høyere tall enn det som er tillat i programmet? </a:t>
            </a:r>
          </a:p>
          <a:p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 kontrollstrukturer for å sørge for at brukeren får tilbakemelding om dette.</a:t>
            </a:r>
          </a:p>
          <a:p>
            <a:endParaRPr lang="nb-NO" sz="3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 </a:t>
            </a:r>
            <a:r>
              <a:rPr lang="nb-NO" sz="36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valg</a:t>
            </a:r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kode gjøres ved bruk av kontrollstrukturer. </a:t>
            </a:r>
          </a:p>
          <a:p>
            <a:endParaRPr lang="nb-NO" sz="3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Hvis</a:t>
            </a:r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verdien </a:t>
            </a:r>
            <a:r>
              <a:rPr lang="nb-NO" sz="3600" dirty="0" err="1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X</a:t>
            </a:r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 lik verdien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Y</a:t>
            </a:r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kjør følgende kodesnutt </a:t>
            </a:r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endParaRPr lang="nb-NO" sz="3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b-NO" sz="3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Derimot</a:t>
            </a:r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hvis </a:t>
            </a:r>
            <a:r>
              <a:rPr lang="nb-NO" sz="3600" dirty="0" err="1">
                <a:solidFill>
                  <a:schemeClr val="accent1"/>
                </a:solidFill>
                <a:latin typeface="Courier" pitchFamily="2" charset="0"/>
                <a:cs typeface="Arial" panose="020B0604020202020204" pitchFamily="34" charset="0"/>
              </a:rPr>
              <a:t>X</a:t>
            </a:r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inneholder noe annet, kjør en annen kodesnutt </a:t>
            </a:r>
            <a:r>
              <a:rPr lang="nb-NO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endParaRPr lang="nb-NO" sz="3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C9C3A-3EF6-6945-8F33-1258F9313901}"/>
              </a:ext>
            </a:extLst>
          </p:cNvPr>
          <p:cNvSpPr/>
          <p:nvPr/>
        </p:nvSpPr>
        <p:spPr>
          <a:xfrm>
            <a:off x="17648324" y="8837198"/>
            <a:ext cx="59431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 err="1">
                <a:latin typeface="Courier" pitchFamily="2" charset="0"/>
              </a:rPr>
              <a:t>X</a:t>
            </a:r>
            <a:r>
              <a:rPr lang="nb-NO" sz="3600" dirty="0">
                <a:latin typeface="Courier" pitchFamily="2" charset="0"/>
              </a:rPr>
              <a:t> === Y)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FAA34C-7786-AE4D-A515-447D12E761D2}"/>
              </a:ext>
            </a:extLst>
          </p:cNvPr>
          <p:cNvGrpSpPr/>
          <p:nvPr/>
        </p:nvGrpSpPr>
        <p:grpSpPr>
          <a:xfrm>
            <a:off x="17501411" y="8812256"/>
            <a:ext cx="4343892" cy="1750565"/>
            <a:chOff x="16260587" y="8697024"/>
            <a:chExt cx="4343892" cy="1750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84B6A5-5E95-4042-A022-F5F7375735F4}"/>
                </a:ext>
              </a:extLst>
            </p:cNvPr>
            <p:cNvSpPr/>
            <p:nvPr/>
          </p:nvSpPr>
          <p:spPr>
            <a:xfrm>
              <a:off x="19873478" y="8697024"/>
              <a:ext cx="731001" cy="793773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EBF814-2F7C-154F-8428-CD839DAD81D4}"/>
                </a:ext>
              </a:extLst>
            </p:cNvPr>
            <p:cNvSpPr/>
            <p:nvPr/>
          </p:nvSpPr>
          <p:spPr>
            <a:xfrm>
              <a:off x="16260587" y="9803344"/>
              <a:ext cx="609196" cy="644245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A94FD3-5A3C-BE46-95D9-95F2EBEA62DB}"/>
              </a:ext>
            </a:extLst>
          </p:cNvPr>
          <p:cNvGrpSpPr/>
          <p:nvPr/>
        </p:nvGrpSpPr>
        <p:grpSpPr>
          <a:xfrm>
            <a:off x="17648324" y="10002496"/>
            <a:ext cx="2468478" cy="1680566"/>
            <a:chOff x="7449246" y="6079029"/>
            <a:chExt cx="2468478" cy="16805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A2F642-CF28-3C43-BE86-018C7B949E01}"/>
                </a:ext>
              </a:extLst>
            </p:cNvPr>
            <p:cNvSpPr/>
            <p:nvPr/>
          </p:nvSpPr>
          <p:spPr>
            <a:xfrm>
              <a:off x="9389226" y="6079029"/>
              <a:ext cx="528498" cy="583285"/>
            </a:xfrm>
            <a:prstGeom prst="rect">
              <a:avLst/>
            </a:prstGeom>
            <a:solidFill>
              <a:srgbClr val="00B0F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495D54-5A2C-1A46-9305-969D1F51CB82}"/>
                </a:ext>
              </a:extLst>
            </p:cNvPr>
            <p:cNvSpPr/>
            <p:nvPr/>
          </p:nvSpPr>
          <p:spPr>
            <a:xfrm>
              <a:off x="7449246" y="7148153"/>
              <a:ext cx="445073" cy="611442"/>
            </a:xfrm>
            <a:prstGeom prst="rect">
              <a:avLst/>
            </a:prstGeom>
            <a:solidFill>
              <a:srgbClr val="00B0F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55028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C9C3A-3EF6-6945-8F33-1258F9313901}"/>
              </a:ext>
            </a:extLst>
          </p:cNvPr>
          <p:cNvSpPr/>
          <p:nvPr/>
        </p:nvSpPr>
        <p:spPr>
          <a:xfrm>
            <a:off x="4572403" y="7063922"/>
            <a:ext cx="65092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i="1" dirty="0" err="1">
                <a:latin typeface="Courier" pitchFamily="2" charset="0"/>
              </a:rPr>
              <a:t>condition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CD7FFB-C43F-B849-83A7-8A1A610A0204}"/>
              </a:ext>
            </a:extLst>
          </p:cNvPr>
          <p:cNvSpPr/>
          <p:nvPr/>
        </p:nvSpPr>
        <p:spPr>
          <a:xfrm>
            <a:off x="13985255" y="7022816"/>
            <a:ext cx="85917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i="1" dirty="0" err="1">
                <a:latin typeface="Courier" pitchFamily="2" charset="0"/>
              </a:rPr>
              <a:t>condition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(</a:t>
            </a:r>
            <a:r>
              <a:rPr lang="nb-NO" sz="3600" i="1" dirty="0" err="1">
                <a:latin typeface="Courier" pitchFamily="2" charset="0"/>
              </a:rPr>
              <a:t>condition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35AE7-D8A7-A344-A966-58F623AF0C8A}"/>
              </a:ext>
            </a:extLst>
          </p:cNvPr>
          <p:cNvSpPr txBox="1"/>
          <p:nvPr/>
        </p:nvSpPr>
        <p:spPr>
          <a:xfrm>
            <a:off x="4572404" y="5852160"/>
            <a:ext cx="2137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u="sng" dirty="0" err="1"/>
              <a:t>if</a:t>
            </a:r>
            <a:r>
              <a:rPr lang="nb-NO" sz="4800" u="sng" dirty="0"/>
              <a:t>...</a:t>
            </a:r>
            <a:r>
              <a:rPr lang="nb-NO" sz="4800" u="sng" dirty="0" err="1"/>
              <a:t>else</a:t>
            </a:r>
            <a:endParaRPr lang="nb-NO" sz="48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73B5C-D461-0B42-BCBF-76DB7F8D58FB}"/>
              </a:ext>
            </a:extLst>
          </p:cNvPr>
          <p:cNvSpPr txBox="1"/>
          <p:nvPr/>
        </p:nvSpPr>
        <p:spPr>
          <a:xfrm>
            <a:off x="13825042" y="5852160"/>
            <a:ext cx="2959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u="sng" dirty="0" err="1"/>
              <a:t>if</a:t>
            </a:r>
            <a:r>
              <a:rPr lang="nb-NO" sz="4800" u="sng" dirty="0"/>
              <a:t>...</a:t>
            </a:r>
            <a:r>
              <a:rPr lang="nb-NO" sz="4800" u="sng" dirty="0" err="1"/>
              <a:t>else</a:t>
            </a:r>
            <a:r>
              <a:rPr lang="nb-NO" sz="4800" u="sng" dirty="0"/>
              <a:t>...</a:t>
            </a:r>
            <a:r>
              <a:rPr lang="nb-NO" sz="4800" u="sng" dirty="0" err="1"/>
              <a:t>if</a:t>
            </a:r>
            <a:endParaRPr lang="nb-NO" sz="4800" u="sng" dirty="0"/>
          </a:p>
        </p:txBody>
      </p:sp>
    </p:spTree>
    <p:extLst>
      <p:ext uri="{BB962C8B-B14F-4D97-AF65-F5344CB8AC3E}">
        <p14:creationId xmlns:p14="http://schemas.microsoft.com/office/powerpoint/2010/main" val="29142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76C1D-6774-5A4E-8998-D2D9CFC928F5}"/>
              </a:ext>
            </a:extLst>
          </p:cNvPr>
          <p:cNvSpPr txBox="1"/>
          <p:nvPr/>
        </p:nvSpPr>
        <p:spPr>
          <a:xfrm>
            <a:off x="2297723" y="6283568"/>
            <a:ext cx="212891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NB: Anbefaler at denne filen "spilles av" (åpnes i presentasjonsmodus) i PowerPoint.</a:t>
            </a:r>
          </a:p>
          <a:p>
            <a:endParaRPr lang="nb-NO" sz="4000" b="1" dirty="0"/>
          </a:p>
          <a:p>
            <a:r>
              <a:rPr lang="nb-NO" sz="4000" b="1" dirty="0"/>
              <a:t>Ved å "spille av" presentasjonen får du også se animasjonene, som på flere </a:t>
            </a:r>
            <a:r>
              <a:rPr lang="nb-NO" sz="4000" b="1" i="1" dirty="0"/>
              <a:t>slides </a:t>
            </a:r>
            <a:r>
              <a:rPr lang="nb-NO" sz="4000" b="1" dirty="0"/>
              <a:t>er hjelpemidler for å beskrive et konsept eller fenomen.</a:t>
            </a:r>
          </a:p>
        </p:txBody>
      </p:sp>
    </p:spTree>
    <p:extLst>
      <p:ext uri="{BB962C8B-B14F-4D97-AF65-F5344CB8AC3E}">
        <p14:creationId xmlns:p14="http://schemas.microsoft.com/office/powerpoint/2010/main" val="413194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</a:t>
            </a:r>
            <a:r>
              <a:rPr lang="en-US" sz="6600" b="1" baseline="30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(forts.)</a:t>
            </a:r>
            <a:endParaRPr lang="en-US" sz="6600" b="1" baseline="300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10841-3DB1-1746-AF7A-993F49890299}"/>
              </a:ext>
            </a:extLst>
          </p:cNvPr>
          <p:cNvSpPr/>
          <p:nvPr/>
        </p:nvSpPr>
        <p:spPr>
          <a:xfrm>
            <a:off x="12192404" y="11562964"/>
            <a:ext cx="11856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accent1"/>
                </a:solidFill>
                <a:latin typeface="Courier" pitchFamily="2" charset="0"/>
              </a:rPr>
              <a:t>result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 = a === b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?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"Sant"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: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"Usant"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;</a:t>
            </a:r>
            <a:endParaRPr lang="nb-NO" sz="3600" dirty="0"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25BAB-BAD5-024A-A7E3-222D456E5B54}"/>
              </a:ext>
            </a:extLst>
          </p:cNvPr>
          <p:cNvSpPr/>
          <p:nvPr/>
        </p:nvSpPr>
        <p:spPr>
          <a:xfrm>
            <a:off x="3536083" y="6376572"/>
            <a:ext cx="9918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switch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i="1" dirty="0">
                <a:latin typeface="Courier" pitchFamily="2" charset="0"/>
              </a:rPr>
              <a:t>variable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case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value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>
                <a:latin typeface="Courier" pitchFamily="2" charset="0"/>
              </a:rPr>
              <a:t>: 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</a:p>
          <a:p>
            <a:r>
              <a:rPr lang="nb-NO" sz="3600" dirty="0">
                <a:latin typeface="Courier" pitchFamily="2" charset="0"/>
              </a:rPr>
              <a:t>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3600" dirty="0">
                <a:latin typeface="Courier" pitchFamily="2" charset="0"/>
              </a:rPr>
              <a:t>; (eller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return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;</a:t>
            </a:r>
            <a:r>
              <a:rPr lang="nb-NO" sz="3600" dirty="0">
                <a:latin typeface="Courier" pitchFamily="2" charset="0"/>
              </a:rPr>
              <a:t>)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891A7-7877-EC44-8A3F-86195236B72B}"/>
              </a:ext>
            </a:extLst>
          </p:cNvPr>
          <p:cNvSpPr txBox="1"/>
          <p:nvPr/>
        </p:nvSpPr>
        <p:spPr>
          <a:xfrm>
            <a:off x="3543511" y="5201084"/>
            <a:ext cx="3401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u="sng" dirty="0" err="1"/>
              <a:t>switch</a:t>
            </a:r>
            <a:r>
              <a:rPr lang="nb-NO" sz="4800" u="sng" dirty="0"/>
              <a:t>-case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79407-9DBD-3B46-8B63-808AC5A71E56}"/>
              </a:ext>
            </a:extLst>
          </p:cNvPr>
          <p:cNvSpPr txBox="1"/>
          <p:nvPr/>
        </p:nvSpPr>
        <p:spPr>
          <a:xfrm>
            <a:off x="12192404" y="10376618"/>
            <a:ext cx="9709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u="sng" dirty="0" err="1"/>
              <a:t>Ternary</a:t>
            </a:r>
            <a:r>
              <a:rPr lang="nb-NO" sz="4800" u="sng" dirty="0"/>
              <a:t> </a:t>
            </a:r>
            <a:r>
              <a:rPr lang="nb-NO" sz="4800" i="1" u="sng" dirty="0"/>
              <a:t>(ekstra for de interesserte)</a:t>
            </a:r>
          </a:p>
        </p:txBody>
      </p:sp>
    </p:spTree>
    <p:extLst>
      <p:ext uri="{BB962C8B-B14F-4D97-AF65-F5344CB8AC3E}">
        <p14:creationId xmlns:p14="http://schemas.microsoft.com/office/powerpoint/2010/main" val="390400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BDE0B65-E4F1-7046-9711-BE9B267E0907}"/>
              </a:ext>
            </a:extLst>
          </p:cNvPr>
          <p:cNvSpPr txBox="1"/>
          <p:nvPr/>
        </p:nvSpPr>
        <p:spPr>
          <a:xfrm>
            <a:off x="3099985" y="6068480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dybden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600" b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if...else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381BC-106A-8543-9D1D-50FB7666BDA9}"/>
              </a:ext>
            </a:extLst>
          </p:cNvPr>
          <p:cNvSpPr/>
          <p:nvPr/>
        </p:nvSpPr>
        <p:spPr>
          <a:xfrm>
            <a:off x="9500786" y="8060214"/>
            <a:ext cx="52468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i="1" dirty="0" err="1">
                <a:latin typeface="Courier" pitchFamily="2" charset="0"/>
              </a:rPr>
              <a:t>condition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93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D2E0AF-B15C-0F45-AABB-E1637B678267}"/>
              </a:ext>
            </a:extLst>
          </p:cNvPr>
          <p:cNvSpPr/>
          <p:nvPr/>
        </p:nvSpPr>
        <p:spPr>
          <a:xfrm>
            <a:off x="2317267" y="4519845"/>
            <a:ext cx="87520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name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"Kristiania"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 err="1">
                <a:latin typeface="Courier" pitchFamily="2" charset="0"/>
              </a:rPr>
              <a:t>name</a:t>
            </a:r>
            <a:r>
              <a:rPr lang="nb-NO" sz="3600" dirty="0">
                <a:latin typeface="Courier" pitchFamily="2" charset="0"/>
              </a:rPr>
              <a:t>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"Kristiania"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Utfør en prosedyre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  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Utfør en annen prosedyre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D166BA-BDC7-BC42-9FF8-CA6AA9BBC126}"/>
              </a:ext>
            </a:extLst>
          </p:cNvPr>
          <p:cNvSpPr/>
          <p:nvPr/>
        </p:nvSpPr>
        <p:spPr>
          <a:xfrm>
            <a:off x="15200928" y="4397352"/>
            <a:ext cx="87520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name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"Westerdals"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 err="1">
                <a:latin typeface="Courier" pitchFamily="2" charset="0"/>
              </a:rPr>
              <a:t>name</a:t>
            </a:r>
            <a:r>
              <a:rPr lang="nb-NO" sz="3600" dirty="0">
                <a:latin typeface="Courier" pitchFamily="2" charset="0"/>
              </a:rPr>
              <a:t>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"Kristiania"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Utfør en prosedyre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  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Utfør en annen prosedyre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BCF5E-C8ED-3141-BC12-2B4A04DE6D92}"/>
              </a:ext>
            </a:extLst>
          </p:cNvPr>
          <p:cNvSpPr/>
          <p:nvPr/>
        </p:nvSpPr>
        <p:spPr>
          <a:xfrm>
            <a:off x="2317267" y="4397352"/>
            <a:ext cx="6475041" cy="793773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5A67D-DB41-7240-BBE1-D486798B670B}"/>
              </a:ext>
            </a:extLst>
          </p:cNvPr>
          <p:cNvSpPr/>
          <p:nvPr/>
        </p:nvSpPr>
        <p:spPr>
          <a:xfrm>
            <a:off x="3455768" y="5627077"/>
            <a:ext cx="5852355" cy="630848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212AD-4289-5048-85C7-24B27179BC96}"/>
              </a:ext>
            </a:extLst>
          </p:cNvPr>
          <p:cNvSpPr/>
          <p:nvPr/>
        </p:nvSpPr>
        <p:spPr>
          <a:xfrm>
            <a:off x="9770605" y="5627077"/>
            <a:ext cx="582236" cy="630848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26B3E6-A2FF-994E-A2B8-4D73DB6D9B79}"/>
              </a:ext>
            </a:extLst>
          </p:cNvPr>
          <p:cNvSpPr/>
          <p:nvPr/>
        </p:nvSpPr>
        <p:spPr>
          <a:xfrm>
            <a:off x="2293821" y="6755326"/>
            <a:ext cx="582236" cy="630848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D0B9B-CC32-D847-A66B-BA4B893262AE}"/>
              </a:ext>
            </a:extLst>
          </p:cNvPr>
          <p:cNvSpPr/>
          <p:nvPr/>
        </p:nvSpPr>
        <p:spPr>
          <a:xfrm>
            <a:off x="15365051" y="4397352"/>
            <a:ext cx="6475041" cy="793773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E920A7-03E4-9A4E-8A1E-12B887104E6F}"/>
              </a:ext>
            </a:extLst>
          </p:cNvPr>
          <p:cNvSpPr/>
          <p:nvPr/>
        </p:nvSpPr>
        <p:spPr>
          <a:xfrm>
            <a:off x="16409768" y="5556739"/>
            <a:ext cx="5852355" cy="630848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CD0E6A-0EB1-F847-8FC3-CD9A1C589C83}"/>
              </a:ext>
            </a:extLst>
          </p:cNvPr>
          <p:cNvSpPr/>
          <p:nvPr/>
        </p:nvSpPr>
        <p:spPr>
          <a:xfrm>
            <a:off x="17022595" y="6553201"/>
            <a:ext cx="796482" cy="630848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E544D6-6455-6D42-A67C-183CBB3913A3}"/>
              </a:ext>
            </a:extLst>
          </p:cNvPr>
          <p:cNvSpPr/>
          <p:nvPr/>
        </p:nvSpPr>
        <p:spPr>
          <a:xfrm>
            <a:off x="15047352" y="7765011"/>
            <a:ext cx="796482" cy="630848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176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EA35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EA35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vanlig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600" b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if...else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5871542"/>
            <a:ext cx="19198596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 err="1">
                <a:latin typeface="Courier" pitchFamily="2" charset="0"/>
              </a:rPr>
              <a:t>costOfVacation</a:t>
            </a:r>
            <a:r>
              <a:rPr lang="nb-NO" sz="3600" dirty="0"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12000</a:t>
            </a:r>
            <a:r>
              <a:rPr lang="nb-NO" sz="3600" dirty="0">
                <a:latin typeface="Courier" pitchFamily="2" charset="0"/>
              </a:rPr>
              <a:t>;</a:t>
            </a: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 err="1">
                <a:latin typeface="Courier" pitchFamily="2" charset="0"/>
              </a:rPr>
              <a:t>vacationSavings</a:t>
            </a:r>
            <a:r>
              <a:rPr lang="nb-NO" sz="3600" dirty="0"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09885A"/>
                </a:solidFill>
                <a:latin typeface="Courier" pitchFamily="2" charset="0"/>
              </a:rPr>
              <a:t>5600</a:t>
            </a:r>
            <a:r>
              <a:rPr lang="nb-NO" sz="3600" dirty="0">
                <a:latin typeface="Courier" pitchFamily="2" charset="0"/>
              </a:rPr>
              <a:t>;</a:t>
            </a:r>
          </a:p>
          <a:p>
            <a:br>
              <a:rPr lang="nb-NO" sz="3600" dirty="0">
                <a:latin typeface="Courier" pitchFamily="2" charset="0"/>
              </a:rPr>
            </a:br>
            <a:r>
              <a:rPr lang="nb-NO" sz="3600" dirty="0">
                <a:solidFill>
                  <a:srgbClr val="008000"/>
                </a:solidFill>
                <a:latin typeface="Courier" pitchFamily="2" charset="0"/>
              </a:rPr>
              <a:t>// Det som er uthevet under </a:t>
            </a:r>
            <a:r>
              <a:rPr lang="nb-NO" sz="3600" i="1" dirty="0">
                <a:solidFill>
                  <a:srgbClr val="008000"/>
                </a:solidFill>
                <a:latin typeface="Courier" pitchFamily="2" charset="0"/>
              </a:rPr>
              <a:t>evalueres</a:t>
            </a:r>
            <a:r>
              <a:rPr lang="nb-NO" sz="3600" dirty="0">
                <a:solidFill>
                  <a:srgbClr val="008000"/>
                </a:solidFill>
                <a:latin typeface="Courier" pitchFamily="2" charset="0"/>
              </a:rPr>
              <a:t> til en boolsk verdi</a:t>
            </a:r>
            <a:br>
              <a:rPr lang="nb-NO" sz="3600" dirty="0">
                <a:latin typeface="Courier" pitchFamily="2" charset="0"/>
              </a:rPr>
            </a:b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4400" b="1" dirty="0" err="1">
                <a:latin typeface="Courier" pitchFamily="2" charset="0"/>
              </a:rPr>
              <a:t>vacationSavings</a:t>
            </a:r>
            <a:r>
              <a:rPr lang="nb-NO" sz="4400" b="1" dirty="0">
                <a:latin typeface="Courier" pitchFamily="2" charset="0"/>
              </a:rPr>
              <a:t> &lt; </a:t>
            </a:r>
            <a:r>
              <a:rPr lang="nb-NO" sz="4400" b="1" dirty="0" err="1">
                <a:latin typeface="Courier" pitchFamily="2" charset="0"/>
              </a:rPr>
              <a:t>costOfVacation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"Du har ikke nok penger oppspart!"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"Du kan dra på ferie!"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7C15E-9975-8A4D-AE60-150DEC807611}"/>
              </a:ext>
            </a:extLst>
          </p:cNvPr>
          <p:cNvSpPr/>
          <p:nvPr/>
        </p:nvSpPr>
        <p:spPr>
          <a:xfrm>
            <a:off x="3170324" y="4598119"/>
            <a:ext cx="1919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Vi har gjennomgått denne tidligere, men ikke i konteksten av kontrollstrukturer.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14D582-E590-5E4F-8C21-3CD257ED3BAC}"/>
              </a:ext>
            </a:extLst>
          </p:cNvPr>
          <p:cNvGrpSpPr/>
          <p:nvPr/>
        </p:nvGrpSpPr>
        <p:grpSpPr>
          <a:xfrm>
            <a:off x="3078884" y="8747759"/>
            <a:ext cx="13075515" cy="1767840"/>
            <a:chOff x="7528964" y="8697024"/>
            <a:chExt cx="13075515" cy="17678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282ECD-C7C4-7F4D-94FC-A9F6E036C14D}"/>
                </a:ext>
              </a:extLst>
            </p:cNvPr>
            <p:cNvSpPr/>
            <p:nvPr/>
          </p:nvSpPr>
          <p:spPr>
            <a:xfrm>
              <a:off x="19873478" y="8697024"/>
              <a:ext cx="731001" cy="793773"/>
            </a:xfrm>
            <a:prstGeom prst="rect">
              <a:avLst/>
            </a:prstGeom>
            <a:solidFill>
              <a:schemeClr val="accent2"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BA4A25-1B1B-9746-A168-5CB7769A5274}"/>
                </a:ext>
              </a:extLst>
            </p:cNvPr>
            <p:cNvSpPr/>
            <p:nvPr/>
          </p:nvSpPr>
          <p:spPr>
            <a:xfrm>
              <a:off x="7528964" y="9820619"/>
              <a:ext cx="609196" cy="644245"/>
            </a:xfrm>
            <a:prstGeom prst="rect">
              <a:avLst/>
            </a:prstGeom>
            <a:solidFill>
              <a:schemeClr val="accent2"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B23A570-0A30-6748-B7BF-3A983FB6D23D}"/>
              </a:ext>
            </a:extLst>
          </p:cNvPr>
          <p:cNvGrpSpPr/>
          <p:nvPr/>
        </p:nvGrpSpPr>
        <p:grpSpPr>
          <a:xfrm>
            <a:off x="3151566" y="9932314"/>
            <a:ext cx="2468478" cy="1680566"/>
            <a:chOff x="7449246" y="6079029"/>
            <a:chExt cx="2468478" cy="16805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98BA72-17ED-7B43-ACAE-7A757E05381A}"/>
                </a:ext>
              </a:extLst>
            </p:cNvPr>
            <p:cNvSpPr/>
            <p:nvPr/>
          </p:nvSpPr>
          <p:spPr>
            <a:xfrm>
              <a:off x="9389226" y="6079029"/>
              <a:ext cx="528498" cy="583285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B4034E-603F-8545-8BEF-F99937080337}"/>
                </a:ext>
              </a:extLst>
            </p:cNvPr>
            <p:cNvSpPr/>
            <p:nvPr/>
          </p:nvSpPr>
          <p:spPr>
            <a:xfrm>
              <a:off x="7449246" y="7148153"/>
              <a:ext cx="445073" cy="611442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2633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vanlig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600" b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if...else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5871542"/>
            <a:ext cx="1919859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 err="1">
                <a:latin typeface="Courier" pitchFamily="2" charset="0"/>
              </a:rPr>
              <a:t>cities</a:t>
            </a:r>
            <a:r>
              <a:rPr lang="nb-NO" sz="3600" dirty="0">
                <a:latin typeface="Courier" pitchFamily="2" charset="0"/>
              </a:rPr>
              <a:t> =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[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,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"Trondheim"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]</a:t>
            </a:r>
            <a:r>
              <a:rPr lang="nb-NO" sz="3600" dirty="0">
                <a:latin typeface="Courier" pitchFamily="2" charset="0"/>
              </a:rPr>
              <a:t>;</a:t>
            </a:r>
          </a:p>
          <a:p>
            <a:br>
              <a:rPr lang="nb-NO" sz="3600" dirty="0">
                <a:latin typeface="Courier" pitchFamily="2" charset="0"/>
              </a:rPr>
            </a:br>
            <a:r>
              <a:rPr lang="nb-NO" sz="3600" dirty="0">
                <a:solidFill>
                  <a:srgbClr val="008000"/>
                </a:solidFill>
                <a:latin typeface="Courier" pitchFamily="2" charset="0"/>
              </a:rPr>
              <a:t>// Det som er uthevet under </a:t>
            </a:r>
            <a:r>
              <a:rPr lang="nb-NO" sz="3600" i="1" dirty="0">
                <a:solidFill>
                  <a:srgbClr val="008000"/>
                </a:solidFill>
                <a:latin typeface="Courier" pitchFamily="2" charset="0"/>
              </a:rPr>
              <a:t>evalueres</a:t>
            </a:r>
            <a:r>
              <a:rPr lang="nb-NO" sz="3600" dirty="0">
                <a:solidFill>
                  <a:srgbClr val="008000"/>
                </a:solidFill>
                <a:latin typeface="Courier" pitchFamily="2" charset="0"/>
              </a:rPr>
              <a:t> til en boolsk verdi</a:t>
            </a:r>
            <a:br>
              <a:rPr lang="nb-NO" sz="3600" dirty="0">
                <a:latin typeface="Courier" pitchFamily="2" charset="0"/>
              </a:rPr>
            </a:b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4400" dirty="0" err="1">
                <a:latin typeface="Courier" pitchFamily="2" charset="0"/>
              </a:rPr>
              <a:t>cities.length</a:t>
            </a:r>
            <a:r>
              <a:rPr lang="nb-NO" sz="4400" dirty="0">
                <a:latin typeface="Courier" pitchFamily="2" charset="0"/>
              </a:rPr>
              <a:t> &lt; 10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"Mindre enn 10?! Dette var et snevert utvalg..."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A31515"/>
                </a:solidFill>
                <a:latin typeface="Courier" pitchFamily="2" charset="0"/>
              </a:rPr>
              <a:t>"Du har satt opp en god liste med norske byer!"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7C15E-9975-8A4D-AE60-150DEC807611}"/>
              </a:ext>
            </a:extLst>
          </p:cNvPr>
          <p:cNvSpPr/>
          <p:nvPr/>
        </p:nvSpPr>
        <p:spPr>
          <a:xfrm>
            <a:off x="3170324" y="4598119"/>
            <a:ext cx="1919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Vi har gjennomgått denne tidligere, men ikke i konteksten av kontrollstrukturer.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14D582-E590-5E4F-8C21-3CD257ED3BAC}"/>
              </a:ext>
            </a:extLst>
          </p:cNvPr>
          <p:cNvGrpSpPr/>
          <p:nvPr/>
        </p:nvGrpSpPr>
        <p:grpSpPr>
          <a:xfrm>
            <a:off x="3121086" y="8050245"/>
            <a:ext cx="8425138" cy="1863344"/>
            <a:chOff x="7528964" y="8601520"/>
            <a:chExt cx="8425138" cy="18633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282ECD-C7C4-7F4D-94FC-A9F6E036C14D}"/>
                </a:ext>
              </a:extLst>
            </p:cNvPr>
            <p:cNvSpPr/>
            <p:nvPr/>
          </p:nvSpPr>
          <p:spPr>
            <a:xfrm>
              <a:off x="15223101" y="8601520"/>
              <a:ext cx="731001" cy="793773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BA4A25-1B1B-9746-A168-5CB7769A5274}"/>
                </a:ext>
              </a:extLst>
            </p:cNvPr>
            <p:cNvSpPr/>
            <p:nvPr/>
          </p:nvSpPr>
          <p:spPr>
            <a:xfrm>
              <a:off x="7528964" y="9820619"/>
              <a:ext cx="609196" cy="644245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4674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vanlig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600" b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if...else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940011"/>
            <a:ext cx="94202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soonFriday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soonFriday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===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b="1" dirty="0">
                <a:latin typeface="Courier" pitchFamily="2" charset="0"/>
              </a:rPr>
              <a:t>  </a:t>
            </a:r>
            <a:r>
              <a:rPr lang="nb-NO" sz="3600" b="1" dirty="0" err="1">
                <a:latin typeface="Courier" pitchFamily="2" charset="0"/>
              </a:rPr>
              <a:t>console.log</a:t>
            </a:r>
            <a:r>
              <a:rPr lang="nb-NO" sz="3600" b="1" dirty="0">
                <a:latin typeface="Courier" pitchFamily="2" charset="0"/>
              </a:rPr>
              <a:t>(</a:t>
            </a:r>
            <a:r>
              <a:rPr lang="nb-NO" sz="3600" b="1" dirty="0">
                <a:solidFill>
                  <a:srgbClr val="C00000"/>
                </a:solidFill>
                <a:latin typeface="Courier" pitchFamily="2" charset="0"/>
              </a:rPr>
              <a:t>"Snart helg!"</a:t>
            </a:r>
            <a:r>
              <a:rPr lang="nb-NO" sz="3600" b="1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  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"Lenge til helg"</a:t>
            </a:r>
            <a:r>
              <a:rPr lang="nb-NO" sz="3600" dirty="0">
                <a:latin typeface="Courier" pitchFamily="2" charset="0"/>
              </a:rPr>
              <a:t>); 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7C15E-9975-8A4D-AE60-150DEC807611}"/>
              </a:ext>
            </a:extLst>
          </p:cNvPr>
          <p:cNvSpPr/>
          <p:nvPr/>
        </p:nvSpPr>
        <p:spPr>
          <a:xfrm>
            <a:off x="3170324" y="4598119"/>
            <a:ext cx="19198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En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()</a:t>
            </a:r>
            <a:r>
              <a:rPr lang="nb-NO" sz="3600" dirty="0"/>
              <a:t> sjekker om innmaten i parentesene evaluerer til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true/false</a:t>
            </a:r>
            <a:r>
              <a:rPr lang="nb-NO" sz="3600" dirty="0"/>
              <a:t>.</a:t>
            </a:r>
          </a:p>
          <a:p>
            <a:r>
              <a:rPr lang="nb-NO" sz="3600" dirty="0"/>
              <a:t>Derfor trenger man ikke eksplisitt sjekke hvilken boolsk verdi en variabel inneholder.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B263F2-C4F7-E04F-869C-D2E6B473A7C4}"/>
              </a:ext>
            </a:extLst>
          </p:cNvPr>
          <p:cNvSpPr/>
          <p:nvPr/>
        </p:nvSpPr>
        <p:spPr>
          <a:xfrm>
            <a:off x="14474097" y="6940010"/>
            <a:ext cx="94644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soonFriday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soonFriday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b="1" dirty="0">
                <a:latin typeface="Courier" pitchFamily="2" charset="0"/>
              </a:rPr>
              <a:t>  </a:t>
            </a:r>
            <a:r>
              <a:rPr lang="nb-NO" sz="3600" b="1" dirty="0" err="1">
                <a:latin typeface="Courier" pitchFamily="2" charset="0"/>
              </a:rPr>
              <a:t>console.log</a:t>
            </a:r>
            <a:r>
              <a:rPr lang="nb-NO" sz="3600" b="1" dirty="0">
                <a:latin typeface="Courier" pitchFamily="2" charset="0"/>
              </a:rPr>
              <a:t>(</a:t>
            </a:r>
            <a:r>
              <a:rPr lang="nb-NO" sz="3600" b="1" dirty="0">
                <a:solidFill>
                  <a:srgbClr val="C00000"/>
                </a:solidFill>
                <a:latin typeface="Courier" pitchFamily="2" charset="0"/>
              </a:rPr>
              <a:t>"Snart helg!"</a:t>
            </a:r>
            <a:r>
              <a:rPr lang="nb-NO" sz="3600" b="1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 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"Lenge til helg"</a:t>
            </a:r>
            <a:r>
              <a:rPr lang="nb-NO" sz="3600" dirty="0">
                <a:latin typeface="Courier" pitchFamily="2" charset="0"/>
              </a:rPr>
              <a:t>); 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3A2C83-3BD4-2E45-AEE8-687F1BC1516F}"/>
              </a:ext>
            </a:extLst>
          </p:cNvPr>
          <p:cNvGrpSpPr/>
          <p:nvPr/>
        </p:nvGrpSpPr>
        <p:grpSpPr>
          <a:xfrm>
            <a:off x="3470031" y="6335675"/>
            <a:ext cx="7901354" cy="5128650"/>
            <a:chOff x="3470031" y="5416062"/>
            <a:chExt cx="7901354" cy="512865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A02728C-8F3E-5C46-9C0C-0ACA3A51E937}"/>
                </a:ext>
              </a:extLst>
            </p:cNvPr>
            <p:cNvCxnSpPr/>
            <p:nvPr/>
          </p:nvCxnSpPr>
          <p:spPr>
            <a:xfrm flipV="1">
              <a:off x="3563815" y="5416062"/>
              <a:ext cx="7807570" cy="512865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06192F-5D01-0A41-8C7E-D82899C27FEA}"/>
                </a:ext>
              </a:extLst>
            </p:cNvPr>
            <p:cNvCxnSpPr/>
            <p:nvPr/>
          </p:nvCxnSpPr>
          <p:spPr>
            <a:xfrm>
              <a:off x="3470031" y="5462954"/>
              <a:ext cx="7502769" cy="4829908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BB52B7-B4B0-9748-A5C7-3E407B12DAE2}"/>
              </a:ext>
            </a:extLst>
          </p:cNvPr>
          <p:cNvGrpSpPr/>
          <p:nvPr/>
        </p:nvGrpSpPr>
        <p:grpSpPr>
          <a:xfrm>
            <a:off x="8290560" y="5989763"/>
            <a:ext cx="10368527" cy="2026477"/>
            <a:chOff x="8290560" y="5989763"/>
            <a:chExt cx="10368527" cy="20264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0580F2-4DCF-314B-A6A1-C00451FB3D81}"/>
                </a:ext>
              </a:extLst>
            </p:cNvPr>
            <p:cNvCxnSpPr/>
            <p:nvPr/>
          </p:nvCxnSpPr>
          <p:spPr>
            <a:xfrm flipV="1">
              <a:off x="8290560" y="6382567"/>
              <a:ext cx="4663440" cy="1633673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CBA3D7-75BA-AB46-B4AD-14A15EB4DC7C}"/>
                </a:ext>
              </a:extLst>
            </p:cNvPr>
            <p:cNvSpPr/>
            <p:nvPr/>
          </p:nvSpPr>
          <p:spPr>
            <a:xfrm>
              <a:off x="13290310" y="5989763"/>
              <a:ext cx="53687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sz="3200" dirty="0">
                  <a:solidFill>
                    <a:srgbClr val="0000FF"/>
                  </a:solidFill>
                  <a:latin typeface="Courier" pitchFamily="2" charset="0"/>
                </a:rPr>
                <a:t>true</a:t>
              </a:r>
              <a:r>
                <a:rPr lang="nb-NO" sz="3200" dirty="0">
                  <a:solidFill>
                    <a:schemeClr val="bg2"/>
                  </a:solidFill>
                  <a:latin typeface="Courier" pitchFamily="2" charset="0"/>
                </a:rPr>
                <a:t> === </a:t>
              </a:r>
              <a:r>
                <a:rPr lang="nb-NO" sz="3200" dirty="0">
                  <a:solidFill>
                    <a:srgbClr val="0000FF"/>
                  </a:solidFill>
                  <a:latin typeface="Courier" pitchFamily="2" charset="0"/>
                </a:rPr>
                <a:t>true</a:t>
              </a:r>
              <a:r>
                <a:rPr lang="nb-NO" sz="3200" dirty="0">
                  <a:solidFill>
                    <a:schemeClr val="bg2"/>
                  </a:solidFill>
                  <a:latin typeface="Courier" pitchFamily="2" charset="0"/>
                </a:rPr>
                <a:t> </a:t>
              </a:r>
              <a:r>
                <a:rPr lang="nb-NO" sz="3200" dirty="0">
                  <a:solidFill>
                    <a:schemeClr val="bg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</a:t>
              </a:r>
              <a:r>
                <a:rPr lang="nb-NO" sz="3200" dirty="0">
                  <a:solidFill>
                    <a:schemeClr val="bg2"/>
                  </a:solidFill>
                  <a:latin typeface="Courier" pitchFamily="2" charset="0"/>
                </a:rPr>
                <a:t> </a:t>
              </a:r>
              <a:r>
                <a:rPr lang="nb-NO" sz="3200" dirty="0">
                  <a:solidFill>
                    <a:srgbClr val="0000FF"/>
                  </a:solidFill>
                  <a:latin typeface="Courier" pitchFamily="2" charset="0"/>
                </a:rPr>
                <a:t>true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72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vanlig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600" b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if...else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940011"/>
            <a:ext cx="94202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soonFriday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soonFriday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!==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"Snart helg!"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b="1" dirty="0">
                <a:latin typeface="Courier" pitchFamily="2" charset="0"/>
              </a:rPr>
              <a:t>  </a:t>
            </a:r>
            <a:r>
              <a:rPr lang="nb-NO" sz="3600" b="1" dirty="0" err="1">
                <a:latin typeface="Courier" pitchFamily="2" charset="0"/>
              </a:rPr>
              <a:t>console.log</a:t>
            </a:r>
            <a:r>
              <a:rPr lang="nb-NO" sz="3600" b="1" dirty="0">
                <a:latin typeface="Courier" pitchFamily="2" charset="0"/>
              </a:rPr>
              <a:t>(</a:t>
            </a:r>
            <a:r>
              <a:rPr lang="nb-NO" sz="3600" b="1" dirty="0">
                <a:solidFill>
                  <a:srgbClr val="C00000"/>
                </a:solidFill>
                <a:latin typeface="Courier" pitchFamily="2" charset="0"/>
              </a:rPr>
              <a:t>"Lenge til helg"</a:t>
            </a:r>
            <a:r>
              <a:rPr lang="nb-NO" sz="3600" b="1" dirty="0">
                <a:latin typeface="Courier" pitchFamily="2" charset="0"/>
              </a:rPr>
              <a:t>);</a:t>
            </a:r>
            <a:r>
              <a:rPr lang="nb-NO" sz="3600" dirty="0">
                <a:latin typeface="Courier" pitchFamily="2" charset="0"/>
              </a:rPr>
              <a:t> 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7C15E-9975-8A4D-AE60-150DEC807611}"/>
              </a:ext>
            </a:extLst>
          </p:cNvPr>
          <p:cNvSpPr/>
          <p:nvPr/>
        </p:nvSpPr>
        <p:spPr>
          <a:xfrm>
            <a:off x="3170324" y="4598119"/>
            <a:ext cx="1919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Bruken av ! inverterer boolske verdi. Altså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!true</a:t>
            </a:r>
            <a:r>
              <a:rPr lang="nb-NO" sz="3600" dirty="0"/>
              <a:t> blir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3600" dirty="0"/>
              <a:t>, og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!false</a:t>
            </a:r>
            <a:r>
              <a:rPr lang="nb-NO" sz="3600" dirty="0"/>
              <a:t> blir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B263F2-C4F7-E04F-869C-D2E6B473A7C4}"/>
              </a:ext>
            </a:extLst>
          </p:cNvPr>
          <p:cNvSpPr/>
          <p:nvPr/>
        </p:nvSpPr>
        <p:spPr>
          <a:xfrm>
            <a:off x="14474097" y="6940010"/>
            <a:ext cx="94644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soonFriday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(!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soonFriday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"Snart helg!"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 </a:t>
            </a:r>
            <a:r>
              <a:rPr lang="nb-NO" sz="3600" b="1" dirty="0" err="1">
                <a:latin typeface="Courier" pitchFamily="2" charset="0"/>
              </a:rPr>
              <a:t>console.log</a:t>
            </a:r>
            <a:r>
              <a:rPr lang="nb-NO" sz="3600" b="1" dirty="0">
                <a:latin typeface="Courier" pitchFamily="2" charset="0"/>
              </a:rPr>
              <a:t>(</a:t>
            </a:r>
            <a:r>
              <a:rPr lang="nb-NO" sz="3600" b="1" dirty="0">
                <a:solidFill>
                  <a:srgbClr val="C00000"/>
                </a:solidFill>
                <a:latin typeface="Courier" pitchFamily="2" charset="0"/>
              </a:rPr>
              <a:t>"Lenge til helg"</a:t>
            </a:r>
            <a:r>
              <a:rPr lang="nb-NO" sz="3600" b="1" dirty="0">
                <a:latin typeface="Courier" pitchFamily="2" charset="0"/>
              </a:rPr>
              <a:t>); 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3A2C83-3BD4-2E45-AEE8-687F1BC1516F}"/>
              </a:ext>
            </a:extLst>
          </p:cNvPr>
          <p:cNvGrpSpPr/>
          <p:nvPr/>
        </p:nvGrpSpPr>
        <p:grpSpPr>
          <a:xfrm>
            <a:off x="3470031" y="6335675"/>
            <a:ext cx="7901354" cy="5128650"/>
            <a:chOff x="3470031" y="5416062"/>
            <a:chExt cx="7901354" cy="512865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A02728C-8F3E-5C46-9C0C-0ACA3A51E937}"/>
                </a:ext>
              </a:extLst>
            </p:cNvPr>
            <p:cNvCxnSpPr/>
            <p:nvPr/>
          </p:nvCxnSpPr>
          <p:spPr>
            <a:xfrm flipV="1">
              <a:off x="3563815" y="5416062"/>
              <a:ext cx="7807570" cy="512865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06192F-5D01-0A41-8C7E-D82899C27FEA}"/>
                </a:ext>
              </a:extLst>
            </p:cNvPr>
            <p:cNvCxnSpPr/>
            <p:nvPr/>
          </p:nvCxnSpPr>
          <p:spPr>
            <a:xfrm>
              <a:off x="3470031" y="5462954"/>
              <a:ext cx="7502769" cy="4829908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51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2386553" y="2683860"/>
            <a:ext cx="21540247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utvidelse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if..else</a:t>
            </a:r>
            <a:r>
              <a:rPr lang="en-US" sz="6600" b="1" dirty="0">
                <a:solidFill>
                  <a:schemeClr val="bg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en-US" sz="6600" b="1" dirty="0" err="1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if..else</a:t>
            </a:r>
            <a:r>
              <a:rPr lang="en-US" sz="6600" b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-if…else: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6101094" y="5645260"/>
            <a:ext cx="145315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i="1" dirty="0" err="1">
                <a:latin typeface="Courier" pitchFamily="2" charset="0"/>
              </a:rPr>
              <a:t>condition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b="1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b="1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b="1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3600" i="1" dirty="0" err="1">
                <a:solidFill>
                  <a:schemeClr val="accent1"/>
                </a:solidFill>
                <a:latin typeface="Courier" pitchFamily="2" charset="0"/>
              </a:rPr>
              <a:t>another</a:t>
            </a:r>
            <a:r>
              <a:rPr lang="nb-NO" sz="3600" i="1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nb-NO" sz="3600" i="1" dirty="0" err="1">
                <a:latin typeface="Courier" pitchFamily="2" charset="0"/>
              </a:rPr>
              <a:t>condition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54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utvidelse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if..else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335675"/>
            <a:ext cx="178374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city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"Flott, du skrev inn Oslo!"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b="1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b="1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b="1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3600" dirty="0">
                <a:latin typeface="Courier" pitchFamily="2" charset="0"/>
              </a:rPr>
              <a:t>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Okeida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, du skrev inn Bergen..."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skrev inn noe annet enn Oslo eller Bergen!"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7C15E-9975-8A4D-AE60-150DEC807611}"/>
              </a:ext>
            </a:extLst>
          </p:cNvPr>
          <p:cNvSpPr/>
          <p:nvPr/>
        </p:nvSpPr>
        <p:spPr>
          <a:xfrm>
            <a:off x="3170324" y="4598119"/>
            <a:ext cx="19198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Med denne kontrollstrukturen kan man kontrollere flere betingelser, dermed kontrollere flyten i applikasjon i enda større grad: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ECB12F-726C-3E4D-A3F7-1D83E59482FF}"/>
              </a:ext>
            </a:extLst>
          </p:cNvPr>
          <p:cNvSpPr/>
          <p:nvPr/>
        </p:nvSpPr>
        <p:spPr>
          <a:xfrm>
            <a:off x="3170324" y="6251182"/>
            <a:ext cx="5821276" cy="793773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178AFD-14C4-1541-8500-F29FF771872F}"/>
              </a:ext>
            </a:extLst>
          </p:cNvPr>
          <p:cNvSpPr/>
          <p:nvPr/>
        </p:nvSpPr>
        <p:spPr>
          <a:xfrm>
            <a:off x="3170325" y="7375768"/>
            <a:ext cx="5821276" cy="762391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87C406-BA1B-A64A-923B-05929163F5EC}"/>
              </a:ext>
            </a:extLst>
          </p:cNvPr>
          <p:cNvSpPr/>
          <p:nvPr/>
        </p:nvSpPr>
        <p:spPr>
          <a:xfrm>
            <a:off x="3718560" y="8546129"/>
            <a:ext cx="7620001" cy="632124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6E8F81-ED03-7F45-A990-1E5D5D2B9654}"/>
              </a:ext>
            </a:extLst>
          </p:cNvPr>
          <p:cNvSpPr/>
          <p:nvPr/>
        </p:nvSpPr>
        <p:spPr>
          <a:xfrm>
            <a:off x="3931920" y="9104886"/>
            <a:ext cx="12771120" cy="610594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261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EA35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EA35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7" grpId="2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utvidelse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if..else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335675"/>
            <a:ext cx="178374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city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"Ålesund"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"Flott, du skrev inn Oslo!"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b="1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b="1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b="1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3600" dirty="0">
                <a:latin typeface="Courier" pitchFamily="2" charset="0"/>
              </a:rPr>
              <a:t>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Okeida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, du skrev inn Bergen..."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skrev inn noe annet enn Oslo eller Bergen!"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7C15E-9975-8A4D-AE60-150DEC807611}"/>
              </a:ext>
            </a:extLst>
          </p:cNvPr>
          <p:cNvSpPr/>
          <p:nvPr/>
        </p:nvSpPr>
        <p:spPr>
          <a:xfrm>
            <a:off x="3170324" y="4598119"/>
            <a:ext cx="19198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Med denne kontrollstrukturen kan man kontrollere flere betingelser, dermed kontrollere flyten i applikasjon i enda større grad: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ECB12F-726C-3E4D-A3F7-1D83E59482FF}"/>
              </a:ext>
            </a:extLst>
          </p:cNvPr>
          <p:cNvSpPr/>
          <p:nvPr/>
        </p:nvSpPr>
        <p:spPr>
          <a:xfrm>
            <a:off x="3170324" y="6251182"/>
            <a:ext cx="5821276" cy="793773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178AFD-14C4-1541-8500-F29FF771872F}"/>
              </a:ext>
            </a:extLst>
          </p:cNvPr>
          <p:cNvSpPr/>
          <p:nvPr/>
        </p:nvSpPr>
        <p:spPr>
          <a:xfrm>
            <a:off x="3170325" y="7375768"/>
            <a:ext cx="5821276" cy="762391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87C406-BA1B-A64A-923B-05929163F5EC}"/>
              </a:ext>
            </a:extLst>
          </p:cNvPr>
          <p:cNvSpPr/>
          <p:nvPr/>
        </p:nvSpPr>
        <p:spPr>
          <a:xfrm>
            <a:off x="3614058" y="9692639"/>
            <a:ext cx="2133600" cy="561778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6E8F81-ED03-7F45-A990-1E5D5D2B9654}"/>
              </a:ext>
            </a:extLst>
          </p:cNvPr>
          <p:cNvSpPr/>
          <p:nvPr/>
        </p:nvSpPr>
        <p:spPr>
          <a:xfrm>
            <a:off x="3827417" y="10306669"/>
            <a:ext cx="16707394" cy="484975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B8019-6ED3-B94C-A491-20BC97A6208E}"/>
              </a:ext>
            </a:extLst>
          </p:cNvPr>
          <p:cNvSpPr/>
          <p:nvPr/>
        </p:nvSpPr>
        <p:spPr>
          <a:xfrm>
            <a:off x="3827417" y="8468972"/>
            <a:ext cx="7458892" cy="762391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60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EA35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EA35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7" grpId="2" animBg="1"/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  <p:bldP spid="11" grpId="1" animBg="1"/>
      <p:bldP spid="11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6">
            <a:extLst>
              <a:ext uri="{FF2B5EF4-FFF2-40B4-BE49-F238E27FC236}">
                <a16:creationId xmlns:a16="http://schemas.microsoft.com/office/drawing/2014/main" id="{024E662D-5A7E-EE47-A23E-59B37B22B551}"/>
              </a:ext>
            </a:extLst>
          </p:cNvPr>
          <p:cNvSpPr/>
          <p:nvPr/>
        </p:nvSpPr>
        <p:spPr>
          <a:xfrm>
            <a:off x="2147777" y="2534195"/>
            <a:ext cx="20704246" cy="39375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Spørsmål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forrige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gang: 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Finnes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ordliste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terminologien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brukes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faget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E639B-03B0-EC4A-B059-3EF3D47EAB35}"/>
              </a:ext>
            </a:extLst>
          </p:cNvPr>
          <p:cNvSpPr txBox="1"/>
          <p:nvPr/>
        </p:nvSpPr>
        <p:spPr>
          <a:xfrm>
            <a:off x="2402226" y="7720482"/>
            <a:ext cx="21289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/>
              <a:t>Svar: </a:t>
            </a:r>
            <a:r>
              <a:rPr lang="nb-NO" sz="4000" dirty="0"/>
              <a:t>anbefaler å bruke PowerPoint fra forelesningene som utgangspunkt for å lære terminologi.</a:t>
            </a:r>
            <a:endParaRPr lang="nb-NO" sz="4000" b="1" dirty="0"/>
          </a:p>
        </p:txBody>
      </p:sp>
    </p:spTree>
    <p:extLst>
      <p:ext uri="{BB962C8B-B14F-4D97-AF65-F5344CB8AC3E}">
        <p14:creationId xmlns:p14="http://schemas.microsoft.com/office/powerpoint/2010/main" val="712203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D2C8A-49DC-7541-843F-05D5E8B6E9BB}"/>
              </a:ext>
            </a:extLst>
          </p:cNvPr>
          <p:cNvSpPr/>
          <p:nvPr/>
        </p:nvSpPr>
        <p:spPr>
          <a:xfrm>
            <a:off x="2108213" y="4166906"/>
            <a:ext cx="21879545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city = prompt(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"Skriv inn navnet på en by!"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"Flott, du skrev inn Oslo!"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3600" dirty="0">
                <a:latin typeface="Courier" pitchFamily="2" charset="0"/>
              </a:rPr>
              <a:t>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"Bryggen i Bergen er flott."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3600" dirty="0">
                <a:latin typeface="Courier" pitchFamily="2" charset="0"/>
              </a:rPr>
              <a:t>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"Ålesund"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"Fint i Ålesund òg!"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3600" dirty="0">
                <a:latin typeface="Courier" pitchFamily="2" charset="0"/>
              </a:rPr>
              <a:t>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"Kristiansund"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"Vel, det er jo ikke Kristiansand..."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3600" dirty="0">
                <a:latin typeface="Courier" pitchFamily="2" charset="0"/>
              </a:rPr>
              <a:t>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"Molde"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"Vil </a:t>
            </a:r>
            <a:r>
              <a:rPr lang="nb-NO" sz="3600" dirty="0" err="1">
                <a:solidFill>
                  <a:srgbClr val="C00000"/>
                </a:solidFill>
                <a:latin typeface="Courier" pitchFamily="2" charset="0"/>
              </a:rPr>
              <a:t>tibake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 hit!"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"Sikkert fint de andre stedene òg."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3600" dirty="0">
              <a:latin typeface="Courier" pitchFamily="2" charset="0"/>
            </a:endParaRP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3" name="Shape 182">
            <a:extLst>
              <a:ext uri="{FF2B5EF4-FFF2-40B4-BE49-F238E27FC236}">
                <a16:creationId xmlns:a16="http://schemas.microsoft.com/office/drawing/2014/main" id="{FACF1A2A-59D9-B54A-BA92-02B020EA7C1D}"/>
              </a:ext>
            </a:extLst>
          </p:cNvPr>
          <p:cNvSpPr txBox="1"/>
          <p:nvPr/>
        </p:nvSpPr>
        <p:spPr>
          <a:xfrm>
            <a:off x="2108213" y="2429350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fort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bli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komplekse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6319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4660613" y="4749591"/>
            <a:ext cx="13591528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operatorer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</a:t>
            </a:r>
            <a:endParaRPr lang="en-US" sz="4800" b="1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Shape 182">
            <a:extLst>
              <a:ext uri="{FF2B5EF4-FFF2-40B4-BE49-F238E27FC236}">
                <a16:creationId xmlns:a16="http://schemas.microsoft.com/office/drawing/2014/main" id="{FFD014F7-7DFB-CB42-B9AC-C1108510F9FF}"/>
              </a:ext>
            </a:extLst>
          </p:cNvPr>
          <p:cNvSpPr txBox="1"/>
          <p:nvPr/>
        </p:nvSpPr>
        <p:spPr>
          <a:xfrm>
            <a:off x="4660613" y="6851861"/>
            <a:ext cx="2851811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&amp;&amp;   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AND</a:t>
            </a: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>
              <a:buSzPct val="25000"/>
            </a:pP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||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OR</a:t>
            </a:r>
          </a:p>
          <a:p>
            <a:pPr>
              <a:buSzPct val="25000"/>
            </a:pPr>
            <a:endParaRPr lang="en-US" sz="40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>
              <a:buSzPct val="25000"/>
            </a:pPr>
            <a:r>
              <a:rPr lang="en-US" sz="4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NOT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8A547DC-5630-B041-8C55-9CC541B954F1}"/>
              </a:ext>
            </a:extLst>
          </p:cNvPr>
          <p:cNvSpPr/>
          <p:nvPr/>
        </p:nvSpPr>
        <p:spPr>
          <a:xfrm>
            <a:off x="7871012" y="6851860"/>
            <a:ext cx="717176" cy="32603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FA286-A638-3641-A2C2-C53B6B871A6B}"/>
              </a:ext>
            </a:extLst>
          </p:cNvPr>
          <p:cNvSpPr txBox="1"/>
          <p:nvPr/>
        </p:nvSpPr>
        <p:spPr>
          <a:xfrm>
            <a:off x="8946776" y="8189635"/>
            <a:ext cx="7015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De tre operatorene vi skal gjennomgå</a:t>
            </a:r>
          </a:p>
        </p:txBody>
      </p:sp>
    </p:spTree>
    <p:extLst>
      <p:ext uri="{BB962C8B-B14F-4D97-AF65-F5344CB8AC3E}">
        <p14:creationId xmlns:p14="http://schemas.microsoft.com/office/powerpoint/2010/main" val="1547107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&amp;&amp;   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operator for </a:t>
            </a:r>
            <a:r>
              <a:rPr lang="en-US" sz="6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AND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335675"/>
            <a:ext cx="183712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username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"Andreas"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password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"test123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								</a:t>
            </a:r>
            <a:r>
              <a:rPr lang="nb-NO" sz="3600" i="1" dirty="0">
                <a:solidFill>
                  <a:schemeClr val="bg2"/>
                </a:solidFill>
                <a:latin typeface="Courier" pitchFamily="2" charset="0"/>
              </a:rPr>
              <a:t>(og)</a:t>
            </a:r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 </a:t>
            </a:r>
            <a:r>
              <a:rPr lang="nb-NO" sz="3600" dirty="0" err="1">
                <a:latin typeface="Courier" pitchFamily="2" charset="0"/>
              </a:rPr>
              <a:t>username</a:t>
            </a:r>
            <a:r>
              <a:rPr lang="nb-NO" sz="3600" dirty="0">
                <a:latin typeface="Courier" pitchFamily="2" charset="0"/>
              </a:rPr>
              <a:t>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"Andreas"</a:t>
            </a:r>
            <a:r>
              <a:rPr lang="nb-NO" sz="3600" dirty="0">
                <a:latin typeface="Courier" pitchFamily="2" charset="0"/>
              </a:rPr>
              <a:t> &amp;&amp; </a:t>
            </a:r>
            <a:r>
              <a:rPr lang="nb-NO" sz="3600" dirty="0" err="1">
                <a:latin typeface="Courier" pitchFamily="2" charset="0"/>
              </a:rPr>
              <a:t>password</a:t>
            </a:r>
            <a:r>
              <a:rPr lang="nb-NO" sz="3600" dirty="0">
                <a:latin typeface="Courier" pitchFamily="2" charset="0"/>
              </a:rPr>
              <a:t>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"test123"</a:t>
            </a:r>
            <a:r>
              <a:rPr lang="nb-NO" sz="3600" dirty="0">
                <a:latin typeface="Courier" pitchFamily="2" charset="0"/>
              </a:rPr>
              <a:t> )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"Velkommen, du er logget inn!"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brukte feil brukernavn eller passord."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  <a:p>
            <a:endParaRPr lang="nb-N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NB: </a:t>
            </a:r>
            <a:r>
              <a:rPr lang="nb-NO" sz="2000" i="1" dirty="0">
                <a:latin typeface="Arial" panose="020B0604020202020204" pitchFamily="34" charset="0"/>
                <a:cs typeface="Arial" panose="020B0604020202020204" pitchFamily="34" charset="0"/>
              </a:rPr>
              <a:t>ALDRI</a:t>
            </a:r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 lag en innloggingstjeneste på denne måten ved bruk av hardkodet passord og brukernavn! </a:t>
            </a:r>
          </a:p>
          <a:p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Dette er kun for å demonstrere </a:t>
            </a:r>
            <a:r>
              <a:rPr lang="nb-NO" sz="2000" dirty="0">
                <a:latin typeface="Courier" pitchFamily="2" charset="0"/>
                <a:cs typeface="Arial" panose="020B0604020202020204" pitchFamily="34" charset="0"/>
              </a:rPr>
              <a:t>AND</a:t>
            </a:r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-operatoren.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7C15E-9975-8A4D-AE60-150DEC807611}"/>
              </a:ext>
            </a:extLst>
          </p:cNvPr>
          <p:cNvSpPr/>
          <p:nvPr/>
        </p:nvSpPr>
        <p:spPr>
          <a:xfrm>
            <a:off x="3170324" y="4598119"/>
            <a:ext cx="191985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/>
              <a:t>Alle</a:t>
            </a:r>
            <a:r>
              <a:rPr lang="nb-NO" sz="3600" dirty="0"/>
              <a:t> betingelsene må være sanne (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/>
              <a:t>) for at denne skal slå til.</a:t>
            </a:r>
          </a:p>
          <a:p>
            <a:r>
              <a:rPr lang="nb-NO" sz="3600" dirty="0"/>
              <a:t>Her brukes </a:t>
            </a:r>
            <a:r>
              <a:rPr lang="nb-NO" sz="3600" i="1" dirty="0">
                <a:solidFill>
                  <a:schemeClr val="bg2"/>
                </a:solidFill>
              </a:rPr>
              <a:t>ampersand</a:t>
            </a:r>
            <a:r>
              <a:rPr lang="nb-NO" sz="3600" dirty="0"/>
              <a:t>-symbolet to ganger: </a:t>
            </a:r>
            <a:r>
              <a:rPr lang="nb-NO" sz="4400" dirty="0">
                <a:latin typeface="Courier" pitchFamily="2" charset="0"/>
              </a:rPr>
              <a:t>&amp;</a:t>
            </a:r>
            <a:endParaRPr lang="nb-NO" sz="3600" dirty="0"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93ABD9-5B19-DF4D-A585-1DE45CAC0757}"/>
              </a:ext>
            </a:extLst>
          </p:cNvPr>
          <p:cNvSpPr/>
          <p:nvPr/>
        </p:nvSpPr>
        <p:spPr>
          <a:xfrm>
            <a:off x="3170324" y="2233472"/>
            <a:ext cx="11146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Lages med shift+6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64693-07B1-B241-81E8-01DA50C5D19E}"/>
              </a:ext>
            </a:extLst>
          </p:cNvPr>
          <p:cNvSpPr/>
          <p:nvPr/>
        </p:nvSpPr>
        <p:spPr>
          <a:xfrm>
            <a:off x="4434185" y="8018584"/>
            <a:ext cx="6351045" cy="595443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0B28B-6125-4942-944A-398C11F3CAD0}"/>
              </a:ext>
            </a:extLst>
          </p:cNvPr>
          <p:cNvSpPr/>
          <p:nvPr/>
        </p:nvSpPr>
        <p:spPr>
          <a:xfrm>
            <a:off x="11643879" y="8018583"/>
            <a:ext cx="6245538" cy="595443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5E556-CC37-4946-9DCF-800B2BC6B19A}"/>
              </a:ext>
            </a:extLst>
          </p:cNvPr>
          <p:cNvSpPr/>
          <p:nvPr/>
        </p:nvSpPr>
        <p:spPr>
          <a:xfrm>
            <a:off x="3976985" y="8614026"/>
            <a:ext cx="12177415" cy="537227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49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D41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D41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&amp;&amp;   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operator for </a:t>
            </a:r>
            <a:r>
              <a:rPr lang="en-US" sz="6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AND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335675"/>
            <a:ext cx="183712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username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"Andreas"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password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"test123456789"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								</a:t>
            </a:r>
            <a:r>
              <a:rPr lang="nb-NO" sz="3600" i="1" dirty="0">
                <a:solidFill>
                  <a:schemeClr val="bg2"/>
                </a:solidFill>
                <a:latin typeface="Courier" pitchFamily="2" charset="0"/>
              </a:rPr>
              <a:t>(og)</a:t>
            </a:r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 </a:t>
            </a:r>
            <a:r>
              <a:rPr lang="nb-NO" sz="3600" dirty="0" err="1">
                <a:latin typeface="Courier" pitchFamily="2" charset="0"/>
              </a:rPr>
              <a:t>username</a:t>
            </a:r>
            <a:r>
              <a:rPr lang="nb-NO" sz="3600" dirty="0">
                <a:latin typeface="Courier" pitchFamily="2" charset="0"/>
              </a:rPr>
              <a:t>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"Andreas"</a:t>
            </a:r>
            <a:r>
              <a:rPr lang="nb-NO" sz="3600" dirty="0">
                <a:latin typeface="Courier" pitchFamily="2" charset="0"/>
              </a:rPr>
              <a:t> &amp;&amp; </a:t>
            </a:r>
            <a:r>
              <a:rPr lang="nb-NO" sz="3600" dirty="0" err="1">
                <a:latin typeface="Courier" pitchFamily="2" charset="0"/>
              </a:rPr>
              <a:t>password</a:t>
            </a:r>
            <a:r>
              <a:rPr lang="nb-NO" sz="3600" dirty="0">
                <a:latin typeface="Courier" pitchFamily="2" charset="0"/>
              </a:rPr>
              <a:t>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"test123"</a:t>
            </a:r>
            <a:r>
              <a:rPr lang="nb-NO" sz="3600" dirty="0">
                <a:latin typeface="Courier" pitchFamily="2" charset="0"/>
              </a:rPr>
              <a:t> )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"Velkommen, du er logget inn!"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brukte feil brukernavn eller passord."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  <a:p>
            <a:endParaRPr lang="nb-N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NB: </a:t>
            </a:r>
            <a:r>
              <a:rPr lang="nb-NO" sz="2000" i="1" dirty="0">
                <a:latin typeface="Arial" panose="020B0604020202020204" pitchFamily="34" charset="0"/>
                <a:cs typeface="Arial" panose="020B0604020202020204" pitchFamily="34" charset="0"/>
              </a:rPr>
              <a:t>ALDRI</a:t>
            </a:r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 lag en innloggingstjeneste på denne måten ved bruk av hardkodet passord og brukernavn! </a:t>
            </a:r>
          </a:p>
          <a:p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Dette er kun for å demonstrere </a:t>
            </a:r>
            <a:r>
              <a:rPr lang="nb-NO" sz="2000" dirty="0">
                <a:latin typeface="Courier" pitchFamily="2" charset="0"/>
                <a:cs typeface="Arial" panose="020B0604020202020204" pitchFamily="34" charset="0"/>
              </a:rPr>
              <a:t>AND</a:t>
            </a:r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-operatoren.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7C15E-9975-8A4D-AE60-150DEC807611}"/>
              </a:ext>
            </a:extLst>
          </p:cNvPr>
          <p:cNvSpPr/>
          <p:nvPr/>
        </p:nvSpPr>
        <p:spPr>
          <a:xfrm>
            <a:off x="3170324" y="4598119"/>
            <a:ext cx="19198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/>
              <a:t>Alle</a:t>
            </a:r>
            <a:r>
              <a:rPr lang="nb-NO" sz="3600" dirty="0"/>
              <a:t> betingelsene må være sanne (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/>
              <a:t>) for at denne skal slå til.</a:t>
            </a:r>
          </a:p>
          <a:p>
            <a:r>
              <a:rPr lang="nb-NO" sz="3600" dirty="0"/>
              <a:t>Her brukes </a:t>
            </a:r>
            <a:r>
              <a:rPr lang="nb-NO" sz="3600" i="1" dirty="0">
                <a:solidFill>
                  <a:schemeClr val="bg2"/>
                </a:solidFill>
              </a:rPr>
              <a:t>ampersand</a:t>
            </a:r>
            <a:r>
              <a:rPr lang="nb-NO" sz="3600" dirty="0"/>
              <a:t>-symbolet to ganger: &amp;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93ABD9-5B19-DF4D-A585-1DE45CAC0757}"/>
              </a:ext>
            </a:extLst>
          </p:cNvPr>
          <p:cNvSpPr/>
          <p:nvPr/>
        </p:nvSpPr>
        <p:spPr>
          <a:xfrm>
            <a:off x="3170324" y="2233472"/>
            <a:ext cx="11146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Lages med shift+6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64693-07B1-B241-81E8-01DA50C5D19E}"/>
              </a:ext>
            </a:extLst>
          </p:cNvPr>
          <p:cNvSpPr/>
          <p:nvPr/>
        </p:nvSpPr>
        <p:spPr>
          <a:xfrm>
            <a:off x="4434185" y="8018584"/>
            <a:ext cx="6351045" cy="595443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0B28B-6125-4942-944A-398C11F3CAD0}"/>
              </a:ext>
            </a:extLst>
          </p:cNvPr>
          <p:cNvSpPr/>
          <p:nvPr/>
        </p:nvSpPr>
        <p:spPr>
          <a:xfrm>
            <a:off x="11643879" y="8018583"/>
            <a:ext cx="6245538" cy="595443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5E556-CC37-4946-9DCF-800B2BC6B19A}"/>
              </a:ext>
            </a:extLst>
          </p:cNvPr>
          <p:cNvSpPr/>
          <p:nvPr/>
        </p:nvSpPr>
        <p:spPr>
          <a:xfrm>
            <a:off x="4037945" y="9759707"/>
            <a:ext cx="15469255" cy="537227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920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D41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B2369117-E4D8-A74E-9A19-CBC15B299153}"/>
              </a:ext>
            </a:extLst>
          </p:cNvPr>
          <p:cNvSpPr txBox="1"/>
          <p:nvPr/>
        </p:nvSpPr>
        <p:spPr>
          <a:xfrm>
            <a:off x="3170324" y="1769460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&amp;&amp;   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operator for </a:t>
            </a:r>
            <a:r>
              <a:rPr lang="en-US" sz="6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AND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and-operator.mp4">
            <a:hlinkClick r:id="" action="ppaction://media"/>
            <a:extLst>
              <a:ext uri="{FF2B5EF4-FFF2-40B4-BE49-F238E27FC236}">
                <a16:creationId xmlns:a16="http://schemas.microsoft.com/office/drawing/2014/main" id="{20CE5065-5105-BC40-A574-4D6C4B4EBF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9839" y="3126416"/>
            <a:ext cx="12432846" cy="907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2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||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operator for </a:t>
            </a:r>
            <a:r>
              <a:rPr lang="en-US" sz="6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OR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020398"/>
            <a:ext cx="195408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city = prompt(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"Skriv inn navnet på en by!"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);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					  </a:t>
            </a:r>
            <a:r>
              <a:rPr lang="nb-NO" sz="3600" i="1" dirty="0">
                <a:solidFill>
                  <a:schemeClr val="bg2"/>
                </a:solidFill>
                <a:latin typeface="Courier" pitchFamily="2" charset="0"/>
              </a:rPr>
              <a:t>(eller)</a:t>
            </a: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 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 || 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3600" dirty="0">
                <a:latin typeface="Courier" pitchFamily="2" charset="0"/>
              </a:rPr>
              <a:t> )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skrev inn enten Oslo eller Bergen"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skrev inn noe annet enn Oslo eller Bergen"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7C15E-9975-8A4D-AE60-150DEC807611}"/>
              </a:ext>
            </a:extLst>
          </p:cNvPr>
          <p:cNvSpPr/>
          <p:nvPr/>
        </p:nvSpPr>
        <p:spPr>
          <a:xfrm>
            <a:off x="3170324" y="4598119"/>
            <a:ext cx="19198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Bare </a:t>
            </a:r>
            <a:r>
              <a:rPr lang="nb-NO" sz="3600" b="1" dirty="0"/>
              <a:t>én</a:t>
            </a:r>
            <a:r>
              <a:rPr lang="nb-NO" sz="3600" dirty="0"/>
              <a:t> av betingelsene må være sanne (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/>
              <a:t>) for at denne skal slå til. </a:t>
            </a:r>
          </a:p>
          <a:p>
            <a:r>
              <a:rPr lang="nb-NO" sz="3600" dirty="0"/>
              <a:t>Her brukes </a:t>
            </a:r>
            <a:r>
              <a:rPr lang="nb-NO" sz="3600" i="1" dirty="0"/>
              <a:t>pipe</a:t>
            </a:r>
            <a:r>
              <a:rPr lang="nb-NO" sz="3600" dirty="0"/>
              <a:t>-symbolet to ganger: |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86399-7A89-D649-B821-20CD551E7ADC}"/>
              </a:ext>
            </a:extLst>
          </p:cNvPr>
          <p:cNvSpPr/>
          <p:nvPr/>
        </p:nvSpPr>
        <p:spPr>
          <a:xfrm>
            <a:off x="3170324" y="2233472"/>
            <a:ext cx="11146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Lages med alt+7</a:t>
            </a:r>
          </a:p>
        </p:txBody>
      </p:sp>
    </p:spTree>
    <p:extLst>
      <p:ext uri="{BB962C8B-B14F-4D97-AF65-F5344CB8AC3E}">
        <p14:creationId xmlns:p14="http://schemas.microsoft.com/office/powerpoint/2010/main" val="3238016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||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operator for </a:t>
            </a:r>
            <a:r>
              <a:rPr lang="en-US" sz="6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OR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020398"/>
            <a:ext cx="195408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city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					  </a:t>
            </a:r>
            <a:r>
              <a:rPr lang="nb-NO" sz="3600" i="1" dirty="0">
                <a:solidFill>
                  <a:schemeClr val="bg2"/>
                </a:solidFill>
                <a:latin typeface="Courier" pitchFamily="2" charset="0"/>
              </a:rPr>
              <a:t>(eller)</a:t>
            </a: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 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 || 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3600" dirty="0">
                <a:latin typeface="Courier" pitchFamily="2" charset="0"/>
              </a:rPr>
              <a:t> )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skrev inn enten Oslo eller Bergen"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skrev inn noe annet enn Oslo eller Bergen"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7C15E-9975-8A4D-AE60-150DEC807611}"/>
              </a:ext>
            </a:extLst>
          </p:cNvPr>
          <p:cNvSpPr/>
          <p:nvPr/>
        </p:nvSpPr>
        <p:spPr>
          <a:xfrm>
            <a:off x="3170324" y="4598119"/>
            <a:ext cx="19198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Bare </a:t>
            </a:r>
            <a:r>
              <a:rPr lang="nb-NO" sz="3600" b="1" dirty="0"/>
              <a:t>én</a:t>
            </a:r>
            <a:r>
              <a:rPr lang="nb-NO" sz="3600" dirty="0"/>
              <a:t> av betingelsene må være sanne (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/>
              <a:t>) for at denne skal slå til. </a:t>
            </a:r>
          </a:p>
          <a:p>
            <a:r>
              <a:rPr lang="nb-NO" sz="3600" dirty="0"/>
              <a:t>Her brukes </a:t>
            </a:r>
            <a:r>
              <a:rPr lang="nb-NO" sz="3600" i="1" dirty="0"/>
              <a:t>pipe</a:t>
            </a:r>
            <a:r>
              <a:rPr lang="nb-NO" sz="3600" dirty="0"/>
              <a:t>-symbolet to ganger: |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86399-7A89-D649-B821-20CD551E7ADC}"/>
              </a:ext>
            </a:extLst>
          </p:cNvPr>
          <p:cNvSpPr/>
          <p:nvPr/>
        </p:nvSpPr>
        <p:spPr>
          <a:xfrm>
            <a:off x="3170324" y="2233472"/>
            <a:ext cx="11146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Lages med alt+7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CE4CA-ED39-C44B-A18D-3E0D343ACBE1}"/>
              </a:ext>
            </a:extLst>
          </p:cNvPr>
          <p:cNvSpPr/>
          <p:nvPr/>
        </p:nvSpPr>
        <p:spPr>
          <a:xfrm>
            <a:off x="4464665" y="7638686"/>
            <a:ext cx="4283095" cy="595442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92563-E430-8A45-8734-3204406298C4}"/>
              </a:ext>
            </a:extLst>
          </p:cNvPr>
          <p:cNvSpPr/>
          <p:nvPr/>
        </p:nvSpPr>
        <p:spPr>
          <a:xfrm>
            <a:off x="9768185" y="7765134"/>
            <a:ext cx="4640045" cy="468994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73563-035B-F44B-BD5B-2F95E1AFEA88}"/>
              </a:ext>
            </a:extLst>
          </p:cNvPr>
          <p:cNvSpPr/>
          <p:nvPr/>
        </p:nvSpPr>
        <p:spPr>
          <a:xfrm>
            <a:off x="4068425" y="8269136"/>
            <a:ext cx="14250055" cy="661504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44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D41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||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operator for </a:t>
            </a:r>
            <a:r>
              <a:rPr lang="en-US" sz="6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OR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020398"/>
            <a:ext cx="195408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city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b="1" dirty="0">
                <a:solidFill>
                  <a:srgbClr val="C00000"/>
                </a:solidFill>
                <a:latin typeface="Courier" pitchFamily="2" charset="0"/>
              </a:rPr>
              <a:t>Tromsø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					  </a:t>
            </a:r>
            <a:r>
              <a:rPr lang="nb-NO" sz="3600" i="1" dirty="0">
                <a:solidFill>
                  <a:schemeClr val="bg2"/>
                </a:solidFill>
                <a:latin typeface="Courier" pitchFamily="2" charset="0"/>
              </a:rPr>
              <a:t>(eller)</a:t>
            </a: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 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 || city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3600" dirty="0">
                <a:latin typeface="Courier" pitchFamily="2" charset="0"/>
              </a:rPr>
              <a:t> )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skrev inn enten Oslo eller Bergen"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3600" dirty="0">
                <a:latin typeface="Courier" pitchFamily="2" charset="0"/>
              </a:rPr>
              <a:t> {</a:t>
            </a:r>
          </a:p>
          <a:p>
            <a:r>
              <a:rPr lang="nb-NO" sz="3600" dirty="0">
                <a:latin typeface="Courier" pitchFamily="2" charset="0"/>
              </a:rPr>
              <a:t> 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skrev inn noe annet enn Oslo eller Bergen"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7C15E-9975-8A4D-AE60-150DEC807611}"/>
              </a:ext>
            </a:extLst>
          </p:cNvPr>
          <p:cNvSpPr/>
          <p:nvPr/>
        </p:nvSpPr>
        <p:spPr>
          <a:xfrm>
            <a:off x="3170324" y="4598119"/>
            <a:ext cx="19198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Bare </a:t>
            </a:r>
            <a:r>
              <a:rPr lang="nb-NO" sz="3600" b="1" dirty="0"/>
              <a:t>én</a:t>
            </a:r>
            <a:r>
              <a:rPr lang="nb-NO" sz="3600" dirty="0"/>
              <a:t> av betingelsene må være sanne (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true</a:t>
            </a:r>
            <a:r>
              <a:rPr lang="nb-NO" sz="3600" dirty="0"/>
              <a:t>) for at denne skal slå til. </a:t>
            </a:r>
          </a:p>
          <a:p>
            <a:r>
              <a:rPr lang="nb-NO" sz="3600" dirty="0"/>
              <a:t>Her brukes </a:t>
            </a:r>
            <a:r>
              <a:rPr lang="nb-NO" sz="3600" i="1" dirty="0"/>
              <a:t>pipe</a:t>
            </a:r>
            <a:r>
              <a:rPr lang="nb-NO" sz="3600" dirty="0"/>
              <a:t>-symbolet to ganger: |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86399-7A89-D649-B821-20CD551E7ADC}"/>
              </a:ext>
            </a:extLst>
          </p:cNvPr>
          <p:cNvSpPr/>
          <p:nvPr/>
        </p:nvSpPr>
        <p:spPr>
          <a:xfrm>
            <a:off x="3170324" y="2233472"/>
            <a:ext cx="11146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Lages med alt+7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CE4CA-ED39-C44B-A18D-3E0D343ACBE1}"/>
              </a:ext>
            </a:extLst>
          </p:cNvPr>
          <p:cNvSpPr/>
          <p:nvPr/>
        </p:nvSpPr>
        <p:spPr>
          <a:xfrm>
            <a:off x="4464665" y="7638686"/>
            <a:ext cx="4283095" cy="595442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92563-E430-8A45-8734-3204406298C4}"/>
              </a:ext>
            </a:extLst>
          </p:cNvPr>
          <p:cNvSpPr/>
          <p:nvPr/>
        </p:nvSpPr>
        <p:spPr>
          <a:xfrm>
            <a:off x="9768185" y="7765134"/>
            <a:ext cx="4640045" cy="468994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73563-035B-F44B-BD5B-2F95E1AFEA88}"/>
              </a:ext>
            </a:extLst>
          </p:cNvPr>
          <p:cNvSpPr/>
          <p:nvPr/>
        </p:nvSpPr>
        <p:spPr>
          <a:xfrm>
            <a:off x="3519785" y="8900159"/>
            <a:ext cx="1692295" cy="487681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A9876-6B50-6F41-9B24-DBAD06893B24}"/>
              </a:ext>
            </a:extLst>
          </p:cNvPr>
          <p:cNvSpPr/>
          <p:nvPr/>
        </p:nvSpPr>
        <p:spPr>
          <a:xfrm>
            <a:off x="4007465" y="9448800"/>
            <a:ext cx="16749415" cy="605071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83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-operator.mp4">
            <a:hlinkClick r:id="" action="ppaction://media"/>
            <a:extLst>
              <a:ext uri="{FF2B5EF4-FFF2-40B4-BE49-F238E27FC236}">
                <a16:creationId xmlns:a16="http://schemas.microsoft.com/office/drawing/2014/main" id="{4E9F7DBC-0A28-5A4C-9742-17537EBBCF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1302" y="3222170"/>
            <a:ext cx="12506980" cy="9035143"/>
          </a:xfrm>
          <a:prstGeom prst="rect">
            <a:avLst/>
          </a:prstGeom>
        </p:spPr>
      </p:pic>
      <p:sp>
        <p:nvSpPr>
          <p:cNvPr id="3" name="Shape 182">
            <a:extLst>
              <a:ext uri="{FF2B5EF4-FFF2-40B4-BE49-F238E27FC236}">
                <a16:creationId xmlns:a16="http://schemas.microsoft.com/office/drawing/2014/main" id="{CBA6EDAC-DB5B-8E43-BFC4-1C7401503B25}"/>
              </a:ext>
            </a:extLst>
          </p:cNvPr>
          <p:cNvSpPr txBox="1"/>
          <p:nvPr/>
        </p:nvSpPr>
        <p:spPr>
          <a:xfrm>
            <a:off x="3170324" y="1484614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||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operator for </a:t>
            </a:r>
            <a:r>
              <a:rPr lang="en-US" sz="6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OR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8792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   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operator for </a:t>
            </a:r>
            <a:r>
              <a:rPr lang="en-US" sz="6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NOT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020398"/>
            <a:ext cx="174388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city = prompt(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"Skriv inn navnet på en by!"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);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     </a:t>
            </a:r>
            <a:r>
              <a:rPr lang="nb-NO" sz="3600" i="1" dirty="0">
                <a:solidFill>
                  <a:schemeClr val="bg2"/>
                </a:solidFill>
                <a:latin typeface="Courier" pitchFamily="2" charset="0"/>
              </a:rPr>
              <a:t>(ikke er lik)</a:t>
            </a:r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(city !==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valgte noe annet enn Oslo!"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609B2F-1BB3-F447-96BC-5E52C2236AE4}"/>
              </a:ext>
            </a:extLst>
          </p:cNvPr>
          <p:cNvSpPr/>
          <p:nvPr/>
        </p:nvSpPr>
        <p:spPr>
          <a:xfrm>
            <a:off x="3170324" y="4617359"/>
            <a:ext cx="1919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Vi bruker denne operatoren for å sjekke om en verdi </a:t>
            </a:r>
            <a:r>
              <a:rPr lang="nb-NO" sz="3600" b="1" i="1" dirty="0"/>
              <a:t>ikke</a:t>
            </a:r>
            <a:r>
              <a:rPr lang="nb-NO" sz="3600" dirty="0"/>
              <a:t> er lik en annen verdi.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34727-0E0D-1640-ACD6-B27A4E9067DB}"/>
              </a:ext>
            </a:extLst>
          </p:cNvPr>
          <p:cNvSpPr/>
          <p:nvPr/>
        </p:nvSpPr>
        <p:spPr>
          <a:xfrm>
            <a:off x="3170324" y="9639428"/>
            <a:ext cx="1919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Hvis man skulle finne på å skrive inn "Oslo" i </a:t>
            </a:r>
            <a:r>
              <a:rPr lang="nb-NO" sz="3600" dirty="0">
                <a:latin typeface="Courier" pitchFamily="2" charset="0"/>
              </a:rPr>
              <a:t>prompt</a:t>
            </a:r>
            <a:r>
              <a:rPr lang="nb-NO" sz="3600" dirty="0"/>
              <a:t>-vinduet over, så får man ikke ut noe i </a:t>
            </a:r>
            <a:r>
              <a:rPr lang="nb-NO" sz="3600" dirty="0" err="1">
                <a:latin typeface="Courier" pitchFamily="2" charset="0"/>
              </a:rPr>
              <a:t>console</a:t>
            </a:r>
            <a:r>
              <a:rPr lang="nb-NO" sz="3600" dirty="0"/>
              <a:t>-vinduet. Skriver man derimot f.eks. "Bergen", så vil man få ut meldingen som spesifisert.</a:t>
            </a:r>
          </a:p>
        </p:txBody>
      </p:sp>
    </p:spTree>
    <p:extLst>
      <p:ext uri="{BB962C8B-B14F-4D97-AF65-F5344CB8AC3E}">
        <p14:creationId xmlns:p14="http://schemas.microsoft.com/office/powerpoint/2010/main" val="166613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6">
            <a:extLst>
              <a:ext uri="{FF2B5EF4-FFF2-40B4-BE49-F238E27FC236}">
                <a16:creationId xmlns:a16="http://schemas.microsoft.com/office/drawing/2014/main" id="{024E662D-5A7E-EE47-A23E-59B37B22B551}"/>
              </a:ext>
            </a:extLst>
          </p:cNvPr>
          <p:cNvSpPr/>
          <p:nvPr/>
        </p:nvSpPr>
        <p:spPr>
          <a:xfrm>
            <a:off x="2147777" y="6223035"/>
            <a:ext cx="20704246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Spørsmål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forrige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gang: 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objekt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inneholder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objekt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igjen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inneholder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hvilket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objekt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refererer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6400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this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6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236529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   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operator for </a:t>
            </a:r>
            <a:r>
              <a:rPr lang="en-US" sz="6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NOT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020398"/>
            <a:ext cx="1743884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city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3600" dirty="0">
                <a:solidFill>
                  <a:schemeClr val="accent1"/>
                </a:solidFill>
                <a:latin typeface="Courier" pitchFamily="2" charset="0"/>
              </a:rPr>
              <a:t>;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     </a:t>
            </a:r>
          </a:p>
          <a:p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         </a:t>
            </a:r>
            <a:r>
              <a:rPr lang="nb-NO" sz="2800" i="1" dirty="0">
                <a:solidFill>
                  <a:schemeClr val="bg2"/>
                </a:solidFill>
                <a:latin typeface="Courier" pitchFamily="2" charset="0"/>
              </a:rPr>
              <a:t>(ikke lik)</a:t>
            </a:r>
            <a:endParaRPr lang="nb-NO" sz="2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3600" dirty="0">
                <a:latin typeface="Courier" pitchFamily="2" charset="0"/>
              </a:rPr>
              <a:t> (city !==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  </a:t>
            </a:r>
            <a:r>
              <a:rPr lang="nb-NO" sz="3600" dirty="0" err="1"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"Du valgte noe annet enn Oslo!"</a:t>
            </a:r>
            <a:r>
              <a:rPr lang="nb-NO" sz="3600" dirty="0">
                <a:latin typeface="Courier" pitchFamily="2" charset="0"/>
              </a:rPr>
              <a:t>);</a:t>
            </a:r>
          </a:p>
          <a:p>
            <a:r>
              <a:rPr lang="nb-NO" sz="3600" dirty="0">
                <a:latin typeface="Courier" pitchFamily="2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609B2F-1BB3-F447-96BC-5E52C2236AE4}"/>
              </a:ext>
            </a:extLst>
          </p:cNvPr>
          <p:cNvSpPr/>
          <p:nvPr/>
        </p:nvSpPr>
        <p:spPr>
          <a:xfrm>
            <a:off x="3170324" y="4617359"/>
            <a:ext cx="1919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Vi bruker denne operatoren for å sjekke om en verdi </a:t>
            </a:r>
            <a:r>
              <a:rPr lang="nb-NO" sz="3600" b="1" i="1" dirty="0"/>
              <a:t>ikke</a:t>
            </a:r>
            <a:r>
              <a:rPr lang="nb-NO" sz="3600" dirty="0"/>
              <a:t> er lik en annen verdi.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34727-0E0D-1640-ACD6-B27A4E9067DB}"/>
              </a:ext>
            </a:extLst>
          </p:cNvPr>
          <p:cNvSpPr/>
          <p:nvPr/>
        </p:nvSpPr>
        <p:spPr>
          <a:xfrm>
            <a:off x="3170324" y="9639428"/>
            <a:ext cx="1919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Hvis man skulle finne på å skrive inn "Oslo" i </a:t>
            </a:r>
            <a:r>
              <a:rPr lang="nb-NO" sz="3600" dirty="0">
                <a:latin typeface="Courier" pitchFamily="2" charset="0"/>
              </a:rPr>
              <a:t>prompt</a:t>
            </a:r>
            <a:r>
              <a:rPr lang="nb-NO" sz="3600" dirty="0"/>
              <a:t>-vinduet over, så får man ikke ut noe i </a:t>
            </a:r>
            <a:r>
              <a:rPr lang="nb-NO" sz="3600" dirty="0" err="1">
                <a:latin typeface="Courier" pitchFamily="2" charset="0"/>
              </a:rPr>
              <a:t>console</a:t>
            </a:r>
            <a:r>
              <a:rPr lang="nb-NO" sz="3600" dirty="0"/>
              <a:t>-vinduet. Skriver man derimot f.eks. "Bergen", så vil man få ut meldingen som spesifisert.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83266-F0B0-BF4E-AB6A-6B34BBBCC9B5}"/>
              </a:ext>
            </a:extLst>
          </p:cNvPr>
          <p:cNvSpPr/>
          <p:nvPr/>
        </p:nvSpPr>
        <p:spPr>
          <a:xfrm>
            <a:off x="4199723" y="7529043"/>
            <a:ext cx="4283095" cy="489542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3BAAC8-2FED-9B47-849E-354DFAA687E8}"/>
              </a:ext>
            </a:extLst>
          </p:cNvPr>
          <p:cNvSpPr/>
          <p:nvPr/>
        </p:nvSpPr>
        <p:spPr>
          <a:xfrm>
            <a:off x="3421253" y="8101318"/>
            <a:ext cx="12733147" cy="456528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263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D41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t-operator.mp4">
            <a:hlinkClick r:id="" action="ppaction://media"/>
            <a:extLst>
              <a:ext uri="{FF2B5EF4-FFF2-40B4-BE49-F238E27FC236}">
                <a16:creationId xmlns:a16="http://schemas.microsoft.com/office/drawing/2014/main" id="{F806F009-19A8-C544-BE1D-86C2D06671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9545" y="3331029"/>
            <a:ext cx="12429793" cy="9091386"/>
          </a:xfrm>
          <a:prstGeom prst="rect">
            <a:avLst/>
          </a:prstGeom>
        </p:spPr>
      </p:pic>
      <p:sp>
        <p:nvSpPr>
          <p:cNvPr id="3" name="Shape 182">
            <a:extLst>
              <a:ext uri="{FF2B5EF4-FFF2-40B4-BE49-F238E27FC236}">
                <a16:creationId xmlns:a16="http://schemas.microsoft.com/office/drawing/2014/main" id="{7C43ECC8-9B6A-0340-B66B-2C5F0F8F5ADC}"/>
              </a:ext>
            </a:extLst>
          </p:cNvPr>
          <p:cNvSpPr txBox="1"/>
          <p:nvPr/>
        </p:nvSpPr>
        <p:spPr>
          <a:xfrm>
            <a:off x="2319243" y="159347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   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operator for </a:t>
            </a:r>
            <a:r>
              <a:rPr lang="en-US" sz="6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NOT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5687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520095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   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n-US" sz="6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logisk</a:t>
            </a:r>
            <a:r>
              <a:rPr lang="en-US" sz="6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operator for </a:t>
            </a:r>
            <a:r>
              <a:rPr lang="en-US" sz="6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NOT</a:t>
            </a:r>
            <a:endParaRPr lang="en-US" sz="66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6663237"/>
            <a:ext cx="17438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 !==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34727-0E0D-1640-ACD6-B27A4E9067DB}"/>
              </a:ext>
            </a:extLst>
          </p:cNvPr>
          <p:cNvSpPr/>
          <p:nvPr/>
        </p:nvSpPr>
        <p:spPr>
          <a:xfrm>
            <a:off x="3170324" y="8185767"/>
            <a:ext cx="1919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/>
              <a:t>I det siste eksempelet blir resultatet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false</a:t>
            </a:r>
            <a:r>
              <a:rPr lang="nb-NO" sz="3600" dirty="0"/>
              <a:t> fordi "Oslo" </a:t>
            </a:r>
            <a:r>
              <a:rPr lang="nb-NO" sz="3600" b="1" i="1" dirty="0"/>
              <a:t>ikke</a:t>
            </a:r>
            <a:r>
              <a:rPr lang="nb-NO" sz="3600" i="1" dirty="0"/>
              <a:t> ikke </a:t>
            </a:r>
            <a:r>
              <a:rPr lang="nb-NO" sz="3600" dirty="0"/>
              <a:t>er lik "Oslo"…!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3842F-706E-234C-984A-7F7EB84931E0}"/>
              </a:ext>
            </a:extLst>
          </p:cNvPr>
          <p:cNvSpPr/>
          <p:nvPr/>
        </p:nvSpPr>
        <p:spPr>
          <a:xfrm>
            <a:off x="11712485" y="6663237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false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57FD2-218E-6E46-8539-22B5C89DA680}"/>
              </a:ext>
            </a:extLst>
          </p:cNvPr>
          <p:cNvSpPr/>
          <p:nvPr/>
        </p:nvSpPr>
        <p:spPr>
          <a:xfrm>
            <a:off x="3170324" y="5654557"/>
            <a:ext cx="17438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console.log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 ===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BDA71-74E0-5A42-AF97-255F12060F86}"/>
              </a:ext>
            </a:extLst>
          </p:cNvPr>
          <p:cNvSpPr/>
          <p:nvPr/>
        </p:nvSpPr>
        <p:spPr>
          <a:xfrm>
            <a:off x="11712485" y="5654557"/>
            <a:ext cx="5176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// Resultat: true</a:t>
            </a:r>
          </a:p>
        </p:txBody>
      </p:sp>
    </p:spTree>
    <p:extLst>
      <p:ext uri="{BB962C8B-B14F-4D97-AF65-F5344CB8AC3E}">
        <p14:creationId xmlns:p14="http://schemas.microsoft.com/office/powerpoint/2010/main" val="26605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BDE0B65-E4F1-7046-9711-BE9B267E0907}"/>
              </a:ext>
            </a:extLst>
          </p:cNvPr>
          <p:cNvSpPr txBox="1"/>
          <p:nvPr/>
        </p:nvSpPr>
        <p:spPr>
          <a:xfrm>
            <a:off x="3099985" y="6068480"/>
            <a:ext cx="21448138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dybden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kontrollstrukturen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600" b="1" dirty="0">
                <a:solidFill>
                  <a:srgbClr val="00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21736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3" y="4225521"/>
            <a:ext cx="1980690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switch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variabel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"verdi"</a:t>
            </a:r>
            <a:r>
              <a:rPr lang="nb-NO" sz="3600" dirty="0">
                <a:latin typeface="Courier" pitchFamily="2" charset="0"/>
              </a:rPr>
              <a:t>:</a:t>
            </a:r>
          </a:p>
          <a:p>
            <a:r>
              <a:rPr lang="nb-NO" sz="3600" dirty="0"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Noe som skal utføres hvis variabelen inneholder "verdi"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"verdi2"</a:t>
            </a:r>
            <a:r>
              <a:rPr lang="nb-NO" sz="3600" dirty="0">
                <a:latin typeface="Courier" pitchFamily="2" charset="0"/>
              </a:rPr>
              <a:t>:</a:t>
            </a:r>
          </a:p>
          <a:p>
            <a:r>
              <a:rPr lang="nb-NO" sz="3600" dirty="0"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Noe som skal utføres hvis variabelen inneholder "verdi2"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default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: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Dette skal utføres dersom variabelen ikke inneholder noen av </a:t>
            </a:r>
          </a:p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		de spesifiserte casene. Her trengs det ikke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</a:rPr>
              <a:t>break;</a:t>
            </a:r>
            <a:endParaRPr lang="nb-NO" sz="3600" dirty="0">
              <a:solidFill>
                <a:srgbClr val="00B050"/>
              </a:solidFill>
              <a:latin typeface="Courier" pitchFamily="2" charset="0"/>
            </a:endParaRP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}</a:t>
            </a:r>
            <a:endParaRPr lang="nb-NO" sz="3600" dirty="0">
              <a:latin typeface="Courier" pitchFamily="2" charset="0"/>
            </a:endParaRPr>
          </a:p>
          <a:p>
            <a:endParaRPr lang="nb-NO" sz="3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22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9989135" y="4612308"/>
            <a:ext cx="138375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switch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variabel</a:t>
            </a:r>
            <a:r>
              <a:rPr lang="nb-NO" sz="2400" dirty="0">
                <a:latin typeface="Courier" pitchFamily="2" charset="0"/>
              </a:rPr>
              <a:t>) {</a:t>
            </a:r>
          </a:p>
          <a:p>
            <a:r>
              <a:rPr lang="nb-NO" sz="2400" dirty="0">
                <a:latin typeface="Courier" pitchFamily="2" charset="0"/>
              </a:rPr>
              <a:t>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2400" dirty="0">
                <a:latin typeface="Courier" pitchFamily="2" charset="0"/>
              </a:rPr>
              <a:t>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"verdi"</a:t>
            </a:r>
            <a:r>
              <a:rPr lang="nb-NO" sz="2400" dirty="0">
                <a:latin typeface="Courier" pitchFamily="2" charset="0"/>
              </a:rPr>
              <a:t>:</a:t>
            </a:r>
          </a:p>
          <a:p>
            <a:r>
              <a:rPr lang="nb-NO" sz="2400" dirty="0">
                <a:latin typeface="Courier" pitchFamily="2" charset="0"/>
              </a:rPr>
              <a:t>		</a:t>
            </a:r>
            <a:r>
              <a:rPr lang="nb-NO" sz="2400" dirty="0">
                <a:solidFill>
                  <a:srgbClr val="00B050"/>
                </a:solidFill>
                <a:latin typeface="Courier" pitchFamily="2" charset="0"/>
              </a:rPr>
              <a:t>// Noe som skal utføres hvis variabelen inneholder "verdi"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2400" dirty="0">
                <a:latin typeface="Courier" pitchFamily="2" charset="0"/>
              </a:rPr>
              <a:t>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"verdi2"</a:t>
            </a:r>
            <a:r>
              <a:rPr lang="nb-NO" sz="2400" dirty="0">
                <a:latin typeface="Courier" pitchFamily="2" charset="0"/>
              </a:rPr>
              <a:t>:</a:t>
            </a:r>
          </a:p>
          <a:p>
            <a:r>
              <a:rPr lang="nb-NO" sz="2400" dirty="0">
                <a:latin typeface="Courier" pitchFamily="2" charset="0"/>
              </a:rPr>
              <a:t>		</a:t>
            </a:r>
            <a:r>
              <a:rPr lang="nb-NO" sz="2400" dirty="0">
                <a:solidFill>
                  <a:srgbClr val="00B050"/>
                </a:solidFill>
                <a:latin typeface="Courier" pitchFamily="2" charset="0"/>
              </a:rPr>
              <a:t>// Noe som skal utføres hvis variabelen inneholder "verdi2"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default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: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2400" dirty="0">
                <a:solidFill>
                  <a:srgbClr val="00B050"/>
                </a:solidFill>
                <a:latin typeface="Courier" pitchFamily="2" charset="0"/>
              </a:rPr>
              <a:t>// Dette skal utføres dersom variabelen ikke inneholder noen av </a:t>
            </a:r>
          </a:p>
          <a:p>
            <a:r>
              <a:rPr lang="nb-NO" sz="2400" dirty="0">
                <a:solidFill>
                  <a:srgbClr val="00B050"/>
                </a:solidFill>
                <a:latin typeface="Courier" pitchFamily="2" charset="0"/>
              </a:rPr>
              <a:t>		de spesifiserte casene.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}</a:t>
            </a:r>
            <a:endParaRPr lang="nb-NO" sz="2400" dirty="0">
              <a:latin typeface="Courier" pitchFamily="2" charset="0"/>
            </a:endParaRPr>
          </a:p>
          <a:p>
            <a:endParaRPr lang="nb-NO" sz="2400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494B6-8550-5E40-B2F1-5ECB6D837B71}"/>
              </a:ext>
            </a:extLst>
          </p:cNvPr>
          <p:cNvSpPr txBox="1"/>
          <p:nvPr/>
        </p:nvSpPr>
        <p:spPr>
          <a:xfrm>
            <a:off x="13679723" y="461099"/>
            <a:ext cx="106979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/>
              <a:t>Nøkkelordet </a:t>
            </a:r>
            <a:r>
              <a:rPr lang="nb-NO" sz="2800" dirty="0" err="1">
                <a:solidFill>
                  <a:srgbClr val="0000FF"/>
                </a:solidFill>
                <a:latin typeface="Courier" pitchFamily="2" charset="0"/>
              </a:rPr>
              <a:t>switch</a:t>
            </a:r>
            <a:r>
              <a:rPr lang="nb-NO" sz="2800" dirty="0"/>
              <a:t> deklarerer en ny </a:t>
            </a:r>
            <a:r>
              <a:rPr lang="nb-NO" sz="2800" dirty="0" err="1"/>
              <a:t>switch</a:t>
            </a:r>
            <a:r>
              <a:rPr lang="nb-NO" sz="2800" dirty="0"/>
              <a:t>-struktur. </a:t>
            </a:r>
          </a:p>
          <a:p>
            <a:endParaRPr lang="nb-NO" sz="2800" dirty="0"/>
          </a:p>
          <a:p>
            <a:r>
              <a:rPr lang="nb-NO" sz="2800" dirty="0"/>
              <a:t>Etter </a:t>
            </a:r>
            <a:r>
              <a:rPr lang="nb-NO" sz="2800" dirty="0" err="1">
                <a:solidFill>
                  <a:srgbClr val="0000FF"/>
                </a:solidFill>
                <a:latin typeface="Courier" pitchFamily="2" charset="0"/>
              </a:rPr>
              <a:t>switch</a:t>
            </a:r>
            <a:r>
              <a:rPr lang="nb-NO" sz="2800" dirty="0"/>
              <a:t> kommer verdien eller variabelen man ønsker å kontrollere. </a:t>
            </a:r>
          </a:p>
          <a:p>
            <a:endParaRPr lang="nb-NO" sz="2800" dirty="0"/>
          </a:p>
          <a:p>
            <a:r>
              <a:rPr lang="nb-NO" sz="2800" dirty="0"/>
              <a:t>Krøllparentesene viser starten og slutten på kontrollstrukturen.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563E19-DFCD-1148-81FD-47CA3800B47F}"/>
              </a:ext>
            </a:extLst>
          </p:cNvPr>
          <p:cNvCxnSpPr>
            <a:cxnSpLocks/>
          </p:cNvCxnSpPr>
          <p:nvPr/>
        </p:nvCxnSpPr>
        <p:spPr>
          <a:xfrm flipH="1">
            <a:off x="10580914" y="772103"/>
            <a:ext cx="3062935" cy="3840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DE57D5-BAB1-8845-8F17-791848982E63}"/>
              </a:ext>
            </a:extLst>
          </p:cNvPr>
          <p:cNvCxnSpPr>
            <a:cxnSpLocks/>
          </p:cNvCxnSpPr>
          <p:nvPr/>
        </p:nvCxnSpPr>
        <p:spPr>
          <a:xfrm flipH="1">
            <a:off x="11801020" y="1799927"/>
            <a:ext cx="1845326" cy="281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ECD945-09C4-F048-8519-C3258D2AB58D}"/>
              </a:ext>
            </a:extLst>
          </p:cNvPr>
          <p:cNvCxnSpPr>
            <a:cxnSpLocks/>
          </p:cNvCxnSpPr>
          <p:nvPr/>
        </p:nvCxnSpPr>
        <p:spPr>
          <a:xfrm flipH="1">
            <a:off x="13679723" y="3147533"/>
            <a:ext cx="1394814" cy="146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69443F-B326-2D42-AB44-64A9B99FDFB0}"/>
              </a:ext>
            </a:extLst>
          </p:cNvPr>
          <p:cNvGrpSpPr/>
          <p:nvPr/>
        </p:nvGrpSpPr>
        <p:grpSpPr>
          <a:xfrm>
            <a:off x="9989135" y="4678742"/>
            <a:ext cx="3654714" cy="4075159"/>
            <a:chOff x="8950393" y="4303898"/>
            <a:chExt cx="3654714" cy="40751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2033AC-B71F-E445-BCC5-481F3548372B}"/>
                </a:ext>
              </a:extLst>
            </p:cNvPr>
            <p:cNvSpPr/>
            <p:nvPr/>
          </p:nvSpPr>
          <p:spPr>
            <a:xfrm>
              <a:off x="12155264" y="4303898"/>
              <a:ext cx="449843" cy="500211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E94C98-B537-F44D-BC7D-DB94785EB220}"/>
                </a:ext>
              </a:extLst>
            </p:cNvPr>
            <p:cNvSpPr/>
            <p:nvPr/>
          </p:nvSpPr>
          <p:spPr>
            <a:xfrm>
              <a:off x="8950393" y="7878846"/>
              <a:ext cx="449843" cy="500211"/>
            </a:xfrm>
            <a:prstGeom prst="rect">
              <a:avLst/>
            </a:prstGeom>
            <a:solidFill>
              <a:srgbClr val="FFFF0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2EB90-E865-6C45-8B89-EB572EDC743E}"/>
              </a:ext>
            </a:extLst>
          </p:cNvPr>
          <p:cNvSpPr txBox="1"/>
          <p:nvPr/>
        </p:nvSpPr>
        <p:spPr>
          <a:xfrm>
            <a:off x="733292" y="4904960"/>
            <a:ext cx="833233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/>
              <a:t>Med </a:t>
            </a:r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2800" dirty="0"/>
              <a:t> sjekker vi om 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variabel</a:t>
            </a:r>
            <a:r>
              <a:rPr lang="nb-NO" sz="2800" dirty="0"/>
              <a:t> inneholder en spesifikk verdi. Gjør den det hopper koden </a:t>
            </a:r>
            <a:r>
              <a:rPr lang="nb-NO" sz="2800" i="1" dirty="0"/>
              <a:t>inn</a:t>
            </a:r>
            <a:r>
              <a:rPr lang="nb-NO" sz="2800" dirty="0"/>
              <a:t> i </a:t>
            </a:r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2800" dirty="0"/>
              <a:t>n.</a:t>
            </a:r>
          </a:p>
          <a:p>
            <a:endParaRPr lang="nb-NO" sz="2800" dirty="0"/>
          </a:p>
          <a:p>
            <a:r>
              <a:rPr lang="nb-NO" sz="2800" dirty="0"/>
              <a:t>Ellers går den videre til neste </a:t>
            </a:r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2800" dirty="0"/>
              <a:t> og sjekker igjen. </a:t>
            </a:r>
          </a:p>
          <a:p>
            <a:endParaRPr lang="nb-NO" sz="2800" dirty="0"/>
          </a:p>
          <a:p>
            <a:r>
              <a:rPr lang="nb-NO" sz="2800" dirty="0"/>
              <a:t>Med </a:t>
            </a:r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break;</a:t>
            </a:r>
            <a:r>
              <a:rPr lang="nb-NO" sz="2800" dirty="0"/>
              <a:t> sier vi at </a:t>
            </a:r>
            <a:r>
              <a:rPr lang="nb-NO" sz="2800" i="1" dirty="0"/>
              <a:t>om en av casene inneholder riktig verdi, så stopper vi </a:t>
            </a:r>
            <a:r>
              <a:rPr lang="nb-NO" sz="2800" i="1" dirty="0" err="1"/>
              <a:t>switch</a:t>
            </a:r>
            <a:r>
              <a:rPr lang="nb-NO" sz="2800" i="1" dirty="0"/>
              <a:t>-strukturen etter utføringen av prosedyre.</a:t>
            </a:r>
          </a:p>
          <a:p>
            <a:endParaRPr lang="nb-NO" sz="2800" i="1" dirty="0"/>
          </a:p>
          <a:p>
            <a:r>
              <a:rPr lang="nb-NO" sz="2800" dirty="0"/>
              <a:t>Hvis 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variabel</a:t>
            </a:r>
            <a:r>
              <a:rPr lang="nb-NO" sz="2800" dirty="0"/>
              <a:t> inneholder en verdi som ikke er spesifisert som en </a:t>
            </a:r>
            <a:r>
              <a:rPr lang="nb-NO" sz="28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2800" dirty="0"/>
              <a:t>, så utføres hva enn man har satt at </a:t>
            </a:r>
            <a:r>
              <a:rPr lang="nb-NO" sz="2800" dirty="0" err="1">
                <a:solidFill>
                  <a:srgbClr val="0000FF"/>
                </a:solidFill>
                <a:latin typeface="Courier" pitchFamily="2" charset="0"/>
              </a:rPr>
              <a:t>default</a:t>
            </a:r>
            <a:r>
              <a:rPr lang="nb-NO" sz="2800" dirty="0"/>
              <a:t> skal gjøre.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4497EC-4207-9940-BD7C-D5984966F14B}"/>
              </a:ext>
            </a:extLst>
          </p:cNvPr>
          <p:cNvCxnSpPr>
            <a:cxnSpLocks/>
          </p:cNvCxnSpPr>
          <p:nvPr/>
        </p:nvCxnSpPr>
        <p:spPr>
          <a:xfrm flipV="1">
            <a:off x="8649484" y="5381897"/>
            <a:ext cx="2218813" cy="2974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D70127-DB1E-C84E-9242-97B4AD207F09}"/>
              </a:ext>
            </a:extLst>
          </p:cNvPr>
          <p:cNvCxnSpPr>
            <a:cxnSpLocks/>
          </p:cNvCxnSpPr>
          <p:nvPr/>
        </p:nvCxnSpPr>
        <p:spPr>
          <a:xfrm flipV="1">
            <a:off x="8220165" y="6448972"/>
            <a:ext cx="2648132" cy="3688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D1A316-FDCA-5545-AFBC-37FA080E5E5A}"/>
              </a:ext>
            </a:extLst>
          </p:cNvPr>
          <p:cNvCxnSpPr>
            <a:cxnSpLocks/>
          </p:cNvCxnSpPr>
          <p:nvPr/>
        </p:nvCxnSpPr>
        <p:spPr>
          <a:xfrm flipV="1">
            <a:off x="8066733" y="7025571"/>
            <a:ext cx="3734287" cy="941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0D6E47-8CEB-EE4D-827F-A2663DDE165B}"/>
              </a:ext>
            </a:extLst>
          </p:cNvPr>
          <p:cNvCxnSpPr>
            <a:cxnSpLocks/>
          </p:cNvCxnSpPr>
          <p:nvPr/>
        </p:nvCxnSpPr>
        <p:spPr>
          <a:xfrm flipV="1">
            <a:off x="8649483" y="7636600"/>
            <a:ext cx="2636826" cy="22696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9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3" y="4225521"/>
            <a:ext cx="1980690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name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"Kristiania"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switch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name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"Westerdals"</a:t>
            </a:r>
            <a:r>
              <a:rPr lang="nb-NO" sz="3600" dirty="0">
                <a:latin typeface="Courier" pitchFamily="2" charset="0"/>
              </a:rPr>
              <a:t>:</a:t>
            </a:r>
          </a:p>
          <a:p>
            <a:r>
              <a:rPr lang="nb-NO" sz="3600" dirty="0"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Noe som skal utføres hvis variabelen inneholder "Westerdals"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"Kristiania"</a:t>
            </a:r>
            <a:r>
              <a:rPr lang="nb-NO" sz="3600" dirty="0">
                <a:latin typeface="Courier" pitchFamily="2" charset="0"/>
              </a:rPr>
              <a:t>:</a:t>
            </a:r>
          </a:p>
          <a:p>
            <a:r>
              <a:rPr lang="nb-NO" sz="3600" dirty="0"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Noe som skal utføres hvis variabelen inneholder "Kristiania"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default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: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Dette skal utføres dersom variabelen ikke inneholder noen av </a:t>
            </a:r>
          </a:p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		de spesifiserte casene.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  <a:p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… (kode fortsetter) …</a:t>
            </a:r>
            <a:endParaRPr lang="nb-NO" sz="3600" dirty="0">
              <a:latin typeface="Courier" pitchFamily="2" charset="0"/>
            </a:endParaRP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CD806-231A-5947-8F7F-B096002D4537}"/>
              </a:ext>
            </a:extLst>
          </p:cNvPr>
          <p:cNvSpPr/>
          <p:nvPr/>
        </p:nvSpPr>
        <p:spPr>
          <a:xfrm>
            <a:off x="3170323" y="4225521"/>
            <a:ext cx="6817739" cy="793773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3FE463-B788-6143-BFC0-636B548280E2}"/>
              </a:ext>
            </a:extLst>
          </p:cNvPr>
          <p:cNvSpPr/>
          <p:nvPr/>
        </p:nvSpPr>
        <p:spPr>
          <a:xfrm>
            <a:off x="3146877" y="5205047"/>
            <a:ext cx="4496570" cy="6465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EB0EE-6680-5E45-BC1B-AD75AFDDA0AC}"/>
              </a:ext>
            </a:extLst>
          </p:cNvPr>
          <p:cNvSpPr/>
          <p:nvPr/>
        </p:nvSpPr>
        <p:spPr>
          <a:xfrm>
            <a:off x="3908877" y="5898525"/>
            <a:ext cx="5328908" cy="6465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1F7253-80C1-7444-99D8-58FD5DB8EC4B}"/>
              </a:ext>
            </a:extLst>
          </p:cNvPr>
          <p:cNvSpPr/>
          <p:nvPr/>
        </p:nvSpPr>
        <p:spPr>
          <a:xfrm>
            <a:off x="3908877" y="7483803"/>
            <a:ext cx="5328908" cy="6465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795BB-C2B8-E845-A381-9FDE26C64634}"/>
              </a:ext>
            </a:extLst>
          </p:cNvPr>
          <p:cNvSpPr/>
          <p:nvPr/>
        </p:nvSpPr>
        <p:spPr>
          <a:xfrm>
            <a:off x="4978992" y="8106943"/>
            <a:ext cx="17599653" cy="6465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FF0BDE-97C3-9342-9ABD-0ED562C30F23}"/>
              </a:ext>
            </a:extLst>
          </p:cNvPr>
          <p:cNvSpPr/>
          <p:nvPr/>
        </p:nvSpPr>
        <p:spPr>
          <a:xfrm>
            <a:off x="5002438" y="8753529"/>
            <a:ext cx="1867285" cy="47048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B7446-DF28-1748-B031-04514DBB92F8}"/>
              </a:ext>
            </a:extLst>
          </p:cNvPr>
          <p:cNvSpPr/>
          <p:nvPr/>
        </p:nvSpPr>
        <p:spPr>
          <a:xfrm>
            <a:off x="3111707" y="11964919"/>
            <a:ext cx="6126078" cy="62314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2B5D949F-F399-3344-B7A2-9C7B5EC4BBB0}"/>
              </a:ext>
            </a:extLst>
          </p:cNvPr>
          <p:cNvSpPr txBox="1"/>
          <p:nvPr/>
        </p:nvSpPr>
        <p:spPr>
          <a:xfrm>
            <a:off x="3111707" y="2429350"/>
            <a:ext cx="17516601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eksisterer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case 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1112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EA35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3" y="4225521"/>
            <a:ext cx="1980690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name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 =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"Norges Informasjonsteknologiske Høyskole"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endParaRPr lang="nb-NO" sz="3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switch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 err="1">
                <a:solidFill>
                  <a:schemeClr val="bg2"/>
                </a:solidFill>
                <a:latin typeface="Courier" pitchFamily="2" charset="0"/>
              </a:rPr>
              <a:t>name</a:t>
            </a:r>
            <a:r>
              <a:rPr lang="nb-NO" sz="3600" dirty="0">
                <a:latin typeface="Courier" pitchFamily="2" charset="0"/>
              </a:rPr>
              <a:t>) {</a:t>
            </a:r>
          </a:p>
          <a:p>
            <a:r>
              <a:rPr lang="nb-NO" sz="3600" dirty="0">
                <a:latin typeface="Courier" pitchFamily="2" charset="0"/>
              </a:rPr>
              <a:t>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"Westerdals"</a:t>
            </a:r>
            <a:r>
              <a:rPr lang="nb-NO" sz="3600" dirty="0">
                <a:latin typeface="Courier" pitchFamily="2" charset="0"/>
              </a:rPr>
              <a:t>:</a:t>
            </a:r>
          </a:p>
          <a:p>
            <a:r>
              <a:rPr lang="nb-NO" sz="3600" dirty="0"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Noe som skal utføres hvis variabelen inneholder "Westerdals"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"Kristiania"</a:t>
            </a:r>
            <a:r>
              <a:rPr lang="nb-NO" sz="3600" dirty="0">
                <a:latin typeface="Courier" pitchFamily="2" charset="0"/>
              </a:rPr>
              <a:t>:</a:t>
            </a:r>
          </a:p>
          <a:p>
            <a:r>
              <a:rPr lang="nb-NO" sz="3600" dirty="0"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Noe som skal utføres hvis variabelen inneholder "Kristiania"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default</a:t>
            </a:r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: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// Dette skal utføres dersom variabelen ikke inneholder noen av </a:t>
            </a:r>
          </a:p>
          <a:p>
            <a:r>
              <a:rPr lang="nb-NO" sz="3600" dirty="0">
                <a:solidFill>
                  <a:srgbClr val="00B050"/>
                </a:solidFill>
                <a:latin typeface="Courier" pitchFamily="2" charset="0"/>
              </a:rPr>
              <a:t>		de spesifiserte casene.</a:t>
            </a: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}</a:t>
            </a:r>
          </a:p>
          <a:p>
            <a:endParaRPr lang="nb-NO" sz="3600" dirty="0">
              <a:solidFill>
                <a:schemeClr val="bg2"/>
              </a:solidFill>
              <a:latin typeface="Courier" pitchFamily="2" charset="0"/>
            </a:endParaRPr>
          </a:p>
          <a:p>
            <a:r>
              <a:rPr lang="nb-NO" sz="3600" dirty="0">
                <a:solidFill>
                  <a:schemeClr val="bg2"/>
                </a:solidFill>
                <a:latin typeface="Courier" pitchFamily="2" charset="0"/>
              </a:rPr>
              <a:t>… (kode fortsetter) …</a:t>
            </a:r>
            <a:endParaRPr lang="nb-NO" sz="3600" dirty="0">
              <a:latin typeface="Courier" pitchFamily="2" charset="0"/>
            </a:endParaRPr>
          </a:p>
          <a:p>
            <a:endParaRPr lang="nb-NO" sz="3600" dirty="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CD806-231A-5947-8F7F-B096002D4537}"/>
              </a:ext>
            </a:extLst>
          </p:cNvPr>
          <p:cNvSpPr/>
          <p:nvPr/>
        </p:nvSpPr>
        <p:spPr>
          <a:xfrm>
            <a:off x="3170323" y="4202075"/>
            <a:ext cx="15164569" cy="793773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3FE463-B788-6143-BFC0-636B548280E2}"/>
              </a:ext>
            </a:extLst>
          </p:cNvPr>
          <p:cNvSpPr/>
          <p:nvPr/>
        </p:nvSpPr>
        <p:spPr>
          <a:xfrm>
            <a:off x="3146877" y="5205047"/>
            <a:ext cx="4496570" cy="6465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EB0EE-6680-5E45-BC1B-AD75AFDDA0AC}"/>
              </a:ext>
            </a:extLst>
          </p:cNvPr>
          <p:cNvSpPr/>
          <p:nvPr/>
        </p:nvSpPr>
        <p:spPr>
          <a:xfrm>
            <a:off x="3908877" y="5898525"/>
            <a:ext cx="5328908" cy="6465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1F7253-80C1-7444-99D8-58FD5DB8EC4B}"/>
              </a:ext>
            </a:extLst>
          </p:cNvPr>
          <p:cNvSpPr/>
          <p:nvPr/>
        </p:nvSpPr>
        <p:spPr>
          <a:xfrm>
            <a:off x="3908877" y="7483803"/>
            <a:ext cx="5328908" cy="6465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795BB-C2B8-E845-A381-9FDE26C64634}"/>
              </a:ext>
            </a:extLst>
          </p:cNvPr>
          <p:cNvSpPr/>
          <p:nvPr/>
        </p:nvSpPr>
        <p:spPr>
          <a:xfrm>
            <a:off x="5025885" y="9769070"/>
            <a:ext cx="17599653" cy="1156838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FE1C77-9B27-6F41-9193-02EB682FAE5A}"/>
              </a:ext>
            </a:extLst>
          </p:cNvPr>
          <p:cNvSpPr/>
          <p:nvPr/>
        </p:nvSpPr>
        <p:spPr>
          <a:xfrm>
            <a:off x="3885430" y="9145930"/>
            <a:ext cx="2853681" cy="6465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210AD-A9D6-924A-B08D-3B34D093201F}"/>
              </a:ext>
            </a:extLst>
          </p:cNvPr>
          <p:cNvSpPr/>
          <p:nvPr/>
        </p:nvSpPr>
        <p:spPr>
          <a:xfrm>
            <a:off x="3111707" y="11964919"/>
            <a:ext cx="6126078" cy="62314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Shape 182">
            <a:extLst>
              <a:ext uri="{FF2B5EF4-FFF2-40B4-BE49-F238E27FC236}">
                <a16:creationId xmlns:a16="http://schemas.microsoft.com/office/drawing/2014/main" id="{83961C0B-4428-EC48-A1DB-57B4993A34C9}"/>
              </a:ext>
            </a:extLst>
          </p:cNvPr>
          <p:cNvSpPr txBox="1"/>
          <p:nvPr/>
        </p:nvSpPr>
        <p:spPr>
          <a:xfrm>
            <a:off x="3111707" y="2429350"/>
            <a:ext cx="17516601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verdien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eksisterer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case 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2830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EA35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12947370" y="4928906"/>
            <a:ext cx="17837430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city = prompt(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"Skriv inn navnet på en by!"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endParaRPr lang="nb-NO" sz="2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switch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city</a:t>
            </a:r>
            <a:r>
              <a:rPr lang="nb-NO" sz="2400" dirty="0">
                <a:latin typeface="Courier" pitchFamily="2" charset="0"/>
              </a:rPr>
              <a:t>) {</a:t>
            </a:r>
          </a:p>
          <a:p>
            <a:r>
              <a:rPr lang="nb-NO" sz="2400" dirty="0">
                <a:latin typeface="Courier" pitchFamily="2" charset="0"/>
              </a:rPr>
              <a:t>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2400" dirty="0">
                <a:latin typeface="Courier" pitchFamily="2" charset="0"/>
              </a:rPr>
              <a:t>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2400" dirty="0">
                <a:latin typeface="Courier" pitchFamily="2" charset="0"/>
              </a:rPr>
              <a:t>:</a:t>
            </a:r>
          </a:p>
          <a:p>
            <a:r>
              <a:rPr lang="nb-NO" sz="2400" dirty="0">
                <a:latin typeface="Courier" pitchFamily="2" charset="0"/>
              </a:rPr>
              <a:t>		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"Flott, du skrev inn Oslo!"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: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"Bryggen i Bergen er flott."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2400" dirty="0">
                <a:latin typeface="Courier" pitchFamily="2" charset="0"/>
              </a:rPr>
              <a:t>	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2400" dirty="0">
                <a:latin typeface="Courier" pitchFamily="2" charset="0"/>
              </a:rPr>
              <a:t>;</a:t>
            </a:r>
          </a:p>
          <a:p>
            <a:r>
              <a:rPr lang="nb-NO" sz="2400" dirty="0">
                <a:latin typeface="Courier" pitchFamily="2" charset="0"/>
              </a:rPr>
              <a:t>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2400" dirty="0">
                <a:latin typeface="Courier" pitchFamily="2" charset="0"/>
              </a:rPr>
              <a:t>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"Ålesund"</a:t>
            </a:r>
            <a:r>
              <a:rPr lang="nb-NO" sz="2400" dirty="0">
                <a:latin typeface="Courier" pitchFamily="2" charset="0"/>
              </a:rPr>
              <a:t>:</a:t>
            </a:r>
          </a:p>
          <a:p>
            <a:r>
              <a:rPr lang="nb-NO" sz="2400" dirty="0">
                <a:latin typeface="Courier" pitchFamily="2" charset="0"/>
              </a:rPr>
              <a:t>		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"Fint i Ålesund òg!"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"Kristiansund"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: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"Vel, det er jo ikke Kristiansand..."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case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"Molde"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: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"Vil </a:t>
            </a:r>
            <a:r>
              <a:rPr lang="nb-NO" sz="2400" dirty="0" err="1">
                <a:solidFill>
                  <a:srgbClr val="C00000"/>
                </a:solidFill>
                <a:latin typeface="Courier" pitchFamily="2" charset="0"/>
              </a:rPr>
              <a:t>tibake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 til Molde!"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break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default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: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"Sikkert fint de andre stedene òg."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}</a:t>
            </a:r>
            <a:endParaRPr lang="nb-NO" sz="2400" dirty="0">
              <a:latin typeface="Courier" pitchFamily="2" charset="0"/>
            </a:endParaRPr>
          </a:p>
          <a:p>
            <a:endParaRPr lang="nb-NO" sz="2400" dirty="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68345E-516B-474C-BA8E-182356F6CCB3}"/>
              </a:ext>
            </a:extLst>
          </p:cNvPr>
          <p:cNvSpPr/>
          <p:nvPr/>
        </p:nvSpPr>
        <p:spPr>
          <a:xfrm>
            <a:off x="2138695" y="5732101"/>
            <a:ext cx="1045189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city = prompt(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"Skriv inn navnet på en by!"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endParaRPr lang="nb-NO" sz="2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2400" dirty="0">
                <a:latin typeface="Courier" pitchFamily="2" charset="0"/>
              </a:rPr>
              <a:t> (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city ===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2400" dirty="0">
                <a:latin typeface="Courier" pitchFamily="2" charset="0"/>
              </a:rPr>
              <a:t>) {</a:t>
            </a:r>
          </a:p>
          <a:p>
            <a:r>
              <a:rPr lang="nb-NO" sz="2400" dirty="0">
                <a:latin typeface="Courier" pitchFamily="2" charset="0"/>
              </a:rPr>
              <a:t>  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"Flott, du skrev inn Oslo!"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2400" dirty="0">
                <a:latin typeface="Courier" pitchFamily="2" charset="0"/>
              </a:rPr>
              <a:t>} </a:t>
            </a:r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24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2400" dirty="0">
                <a:latin typeface="Courier" pitchFamily="2" charset="0"/>
              </a:rPr>
              <a:t>city ===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"Bergen"</a:t>
            </a:r>
            <a:r>
              <a:rPr lang="nb-NO" sz="2400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nb-NO" sz="2400" dirty="0">
                <a:latin typeface="Courier" pitchFamily="2" charset="0"/>
              </a:rPr>
              <a:t> {</a:t>
            </a:r>
          </a:p>
          <a:p>
            <a:r>
              <a:rPr lang="nb-NO" sz="2400" dirty="0">
                <a:latin typeface="Courier" pitchFamily="2" charset="0"/>
              </a:rPr>
              <a:t>   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"Bryggen i Bergen er flott."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</a:p>
          <a:p>
            <a:r>
              <a:rPr lang="nb-NO" sz="2400" dirty="0">
                <a:latin typeface="Courier" pitchFamily="2" charset="0"/>
              </a:rPr>
              <a:t>} </a:t>
            </a:r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24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2400" dirty="0">
                <a:latin typeface="Courier" pitchFamily="2" charset="0"/>
              </a:rPr>
              <a:t>city ===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"Ålesund"</a:t>
            </a:r>
            <a:r>
              <a:rPr lang="nb-NO" sz="2400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nb-NO" sz="2400" dirty="0">
                <a:latin typeface="Courier" pitchFamily="2" charset="0"/>
              </a:rPr>
              <a:t> {</a:t>
            </a:r>
          </a:p>
          <a:p>
            <a:r>
              <a:rPr lang="nb-NO" sz="2400" dirty="0">
                <a:latin typeface="Courier" pitchFamily="2" charset="0"/>
              </a:rPr>
              <a:t>   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"Fint i Ålesund òg!"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2400" dirty="0">
              <a:latin typeface="Courier" pitchFamily="2" charset="0"/>
            </a:endParaRPr>
          </a:p>
          <a:p>
            <a:r>
              <a:rPr lang="nb-NO" sz="2400" dirty="0">
                <a:latin typeface="Courier" pitchFamily="2" charset="0"/>
              </a:rPr>
              <a:t>} </a:t>
            </a:r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24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2400" dirty="0">
                <a:latin typeface="Courier" pitchFamily="2" charset="0"/>
              </a:rPr>
              <a:t>city ===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"Kristiansund"</a:t>
            </a:r>
            <a:r>
              <a:rPr lang="nb-NO" sz="2400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nb-NO" sz="2400" dirty="0">
                <a:latin typeface="Courier" pitchFamily="2" charset="0"/>
              </a:rPr>
              <a:t> {</a:t>
            </a:r>
          </a:p>
          <a:p>
            <a:r>
              <a:rPr lang="nb-NO" sz="2400" dirty="0">
                <a:latin typeface="Courier" pitchFamily="2" charset="0"/>
              </a:rPr>
              <a:t>   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"Vel, det er jo ikke Kristiansand..."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2400" dirty="0">
              <a:latin typeface="Courier" pitchFamily="2" charset="0"/>
            </a:endParaRPr>
          </a:p>
          <a:p>
            <a:r>
              <a:rPr lang="nb-NO" sz="2400" dirty="0">
                <a:latin typeface="Courier" pitchFamily="2" charset="0"/>
              </a:rPr>
              <a:t>} </a:t>
            </a:r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if</a:t>
            </a:r>
            <a:r>
              <a:rPr lang="nb-NO" sz="24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nb-NO" sz="24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nb-NO" sz="2400" dirty="0">
                <a:latin typeface="Courier" pitchFamily="2" charset="0"/>
              </a:rPr>
              <a:t>city === 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"Molde"</a:t>
            </a:r>
            <a:r>
              <a:rPr lang="nb-NO" sz="2400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nb-NO" sz="2400" dirty="0">
                <a:latin typeface="Courier" pitchFamily="2" charset="0"/>
              </a:rPr>
              <a:t> {</a:t>
            </a:r>
          </a:p>
          <a:p>
            <a:r>
              <a:rPr lang="nb-NO" sz="2400" dirty="0">
                <a:latin typeface="Courier" pitchFamily="2" charset="0"/>
              </a:rPr>
              <a:t>   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"Vil </a:t>
            </a:r>
            <a:r>
              <a:rPr lang="nb-NO" sz="2400" dirty="0" err="1">
                <a:solidFill>
                  <a:srgbClr val="C00000"/>
                </a:solidFill>
                <a:latin typeface="Courier" pitchFamily="2" charset="0"/>
              </a:rPr>
              <a:t>tibake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 hit!"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2400" dirty="0">
              <a:latin typeface="Courier" pitchFamily="2" charset="0"/>
            </a:endParaRPr>
          </a:p>
          <a:p>
            <a:r>
              <a:rPr lang="nb-NO" sz="2400" dirty="0">
                <a:latin typeface="Courier" pitchFamily="2" charset="0"/>
              </a:rPr>
              <a:t>} </a:t>
            </a:r>
            <a:r>
              <a:rPr lang="nb-NO" sz="2400" dirty="0" err="1">
                <a:solidFill>
                  <a:srgbClr val="0000FF"/>
                </a:solidFill>
                <a:latin typeface="Courier" pitchFamily="2" charset="0"/>
              </a:rPr>
              <a:t>else</a:t>
            </a:r>
            <a:r>
              <a:rPr lang="nb-NO" sz="2400" dirty="0">
                <a:latin typeface="Courier" pitchFamily="2" charset="0"/>
              </a:rPr>
              <a:t> {</a:t>
            </a:r>
          </a:p>
          <a:p>
            <a:r>
              <a:rPr lang="nb-NO" sz="2400" dirty="0">
                <a:latin typeface="Courier" pitchFamily="2" charset="0"/>
              </a:rPr>
              <a:t>  </a:t>
            </a:r>
            <a:r>
              <a:rPr lang="nb-NO" sz="2400" dirty="0" err="1">
                <a:latin typeface="Courier" pitchFamily="2" charset="0"/>
              </a:rPr>
              <a:t>console.log</a:t>
            </a:r>
            <a:r>
              <a:rPr lang="nb-NO" sz="2400" dirty="0">
                <a:latin typeface="Courier" pitchFamily="2" charset="0"/>
              </a:rPr>
              <a:t>(</a:t>
            </a:r>
            <a:r>
              <a:rPr lang="nb-NO" sz="2400" dirty="0">
                <a:solidFill>
                  <a:srgbClr val="C00000"/>
                </a:solidFill>
                <a:latin typeface="Courier" pitchFamily="2" charset="0"/>
              </a:rPr>
              <a:t>"Sikkert fint de andre stedene òg."</a:t>
            </a:r>
            <a:r>
              <a:rPr lang="nb-NO" sz="2400" dirty="0">
                <a:solidFill>
                  <a:schemeClr val="bg2"/>
                </a:solidFill>
                <a:latin typeface="Courier" pitchFamily="2" charset="0"/>
              </a:rPr>
              <a:t>);</a:t>
            </a:r>
            <a:endParaRPr lang="nb-NO" sz="2400" dirty="0">
              <a:latin typeface="Courier" pitchFamily="2" charset="0"/>
            </a:endParaRPr>
          </a:p>
          <a:p>
            <a:r>
              <a:rPr lang="nb-NO" sz="2400" dirty="0">
                <a:latin typeface="Courier" pitchFamily="2" charset="0"/>
              </a:rPr>
              <a:t>}</a:t>
            </a:r>
          </a:p>
          <a:p>
            <a:endParaRPr lang="nb-NO" sz="24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97B06-E426-5149-AEFE-E0306D045297}"/>
              </a:ext>
            </a:extLst>
          </p:cNvPr>
          <p:cNvSpPr txBox="1"/>
          <p:nvPr/>
        </p:nvSpPr>
        <p:spPr>
          <a:xfrm>
            <a:off x="2138695" y="2729249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u="sng" dirty="0" err="1">
                <a:solidFill>
                  <a:schemeClr val="bg2"/>
                </a:solidFill>
              </a:rPr>
              <a:t>if</a:t>
            </a:r>
            <a:r>
              <a:rPr lang="nb-NO" sz="4400" u="sng" dirty="0">
                <a:solidFill>
                  <a:schemeClr val="bg2"/>
                </a:solidFill>
              </a:rPr>
              <a:t>...</a:t>
            </a:r>
            <a:r>
              <a:rPr lang="nb-NO" sz="4400" u="sng" dirty="0" err="1">
                <a:solidFill>
                  <a:schemeClr val="bg2"/>
                </a:solidFill>
              </a:rPr>
              <a:t>else</a:t>
            </a:r>
            <a:endParaRPr lang="nb-NO" sz="4400" u="sng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F8C52-3C1D-8F49-8DA8-FD3090E79AA0}"/>
              </a:ext>
            </a:extLst>
          </p:cNvPr>
          <p:cNvSpPr txBox="1"/>
          <p:nvPr/>
        </p:nvSpPr>
        <p:spPr>
          <a:xfrm>
            <a:off x="12947370" y="2622444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u="sng" dirty="0" err="1">
                <a:solidFill>
                  <a:schemeClr val="bg2"/>
                </a:solidFill>
              </a:rPr>
              <a:t>switch</a:t>
            </a:r>
            <a:endParaRPr lang="nb-NO" sz="4400" u="sng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C5B8E-EB41-8A41-94CD-82C9C55F5794}"/>
              </a:ext>
            </a:extLst>
          </p:cNvPr>
          <p:cNvSpPr txBox="1"/>
          <p:nvPr/>
        </p:nvSpPr>
        <p:spPr>
          <a:xfrm>
            <a:off x="2138695" y="3727940"/>
            <a:ext cx="100533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/>
              <a:t>Kortere, men rotete! Må bruke city-variabelen mange ganger.</a:t>
            </a:r>
          </a:p>
          <a:p>
            <a:r>
              <a:rPr lang="nb-NO" sz="2800" dirty="0"/>
              <a:t>Når man har noen spesifikke betingelser man ønsker å sjekke for.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F80E2-6AD5-B945-975D-E0BA451F5B3A}"/>
              </a:ext>
            </a:extLst>
          </p:cNvPr>
          <p:cNvSpPr txBox="1"/>
          <p:nvPr/>
        </p:nvSpPr>
        <p:spPr>
          <a:xfrm>
            <a:off x="12947370" y="3727940"/>
            <a:ext cx="11084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/>
              <a:t>Litt lenger, men </a:t>
            </a:r>
            <a:r>
              <a:rPr lang="nb-NO" sz="2800" dirty="0" err="1"/>
              <a:t>ryddigere</a:t>
            </a:r>
            <a:r>
              <a:rPr lang="nb-NO" sz="2800" dirty="0"/>
              <a:t> kode. Visuelt enklere å søke etter verdier. Når man har mange spesifikke betingelser/verdier å sjekke for.</a:t>
            </a:r>
          </a:p>
        </p:txBody>
      </p:sp>
    </p:spTree>
    <p:extLst>
      <p:ext uri="{BB962C8B-B14F-4D97-AF65-F5344CB8AC3E}">
        <p14:creationId xmlns:p14="http://schemas.microsoft.com/office/powerpoint/2010/main" val="1939709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BDE0B65-E4F1-7046-9711-BE9B267E0907}"/>
              </a:ext>
            </a:extLst>
          </p:cNvPr>
          <p:cNvSpPr txBox="1"/>
          <p:nvPr/>
        </p:nvSpPr>
        <p:spPr>
          <a:xfrm>
            <a:off x="3099985" y="6068480"/>
            <a:ext cx="21448138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7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4897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E2DFB3-F892-1644-8506-C46D8C677976}"/>
              </a:ext>
            </a:extLst>
          </p:cNvPr>
          <p:cNvSpPr/>
          <p:nvPr/>
        </p:nvSpPr>
        <p:spPr>
          <a:xfrm>
            <a:off x="4191596" y="1716606"/>
            <a:ext cx="2118754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000" dirty="0">
                <a:latin typeface="Courier" pitchFamily="2" charset="0"/>
              </a:rPr>
              <a:t> </a:t>
            </a:r>
            <a:r>
              <a:rPr lang="nb-NO" sz="4000" dirty="0" err="1">
                <a:latin typeface="Courier" pitchFamily="2" charset="0"/>
              </a:rPr>
              <a:t>school</a:t>
            </a:r>
            <a:r>
              <a:rPr lang="nb-NO" sz="4000" dirty="0">
                <a:latin typeface="Courier" pitchFamily="2" charset="0"/>
              </a:rPr>
              <a:t> = {</a:t>
            </a:r>
          </a:p>
          <a:p>
            <a:r>
              <a:rPr lang="nb-NO" sz="4000" dirty="0">
                <a:latin typeface="Courier" pitchFamily="2" charset="0"/>
              </a:rPr>
              <a:t>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A31515"/>
                </a:solidFill>
                <a:latin typeface="Courier" pitchFamily="2" charset="0"/>
              </a:rPr>
              <a:t>"Høyskolen Kristiania"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students: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8000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city: {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latin typeface="Courier" pitchFamily="2" charset="0"/>
              </a:rPr>
              <a:t>name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latin typeface="Courier" pitchFamily="2" charset="0"/>
              </a:rPr>
              <a:t>population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>
                <a:solidFill>
                  <a:srgbClr val="09885A"/>
                </a:solidFill>
                <a:latin typeface="Courier" pitchFamily="2" charset="0"/>
              </a:rPr>
              <a:t>630000</a:t>
            </a:r>
            <a:r>
              <a:rPr lang="nb-NO" sz="4000" dirty="0">
                <a:latin typeface="Courier" pitchFamily="2" charset="0"/>
              </a:rPr>
              <a:t>,</a:t>
            </a:r>
          </a:p>
          <a:p>
            <a:r>
              <a:rPr lang="nb-NO" sz="4000" dirty="0">
                <a:latin typeface="Courier" pitchFamily="2" charset="0"/>
              </a:rPr>
              <a:t>    </a:t>
            </a:r>
            <a:r>
              <a:rPr lang="nb-NO" sz="4000" dirty="0" err="1">
                <a:latin typeface="Courier" pitchFamily="2" charset="0"/>
              </a:rPr>
              <a:t>information</a:t>
            </a:r>
            <a:r>
              <a:rPr lang="nb-NO" sz="4000" dirty="0">
                <a:latin typeface="Courier" pitchFamily="2" charset="0"/>
              </a:rPr>
              <a:t>: </a:t>
            </a:r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function</a:t>
            </a:r>
            <a:r>
              <a:rPr lang="nb-NO" sz="4000" dirty="0">
                <a:latin typeface="Courier" pitchFamily="2" charset="0"/>
              </a:rPr>
              <a:t>() {</a:t>
            </a:r>
          </a:p>
          <a:p>
            <a:r>
              <a:rPr lang="nb-NO" sz="4000" dirty="0">
                <a:latin typeface="Courier" pitchFamily="2" charset="0"/>
              </a:rPr>
              <a:t>      </a:t>
            </a:r>
            <a:r>
              <a:rPr lang="nb-NO" sz="4000" dirty="0" err="1">
                <a:latin typeface="Courier" pitchFamily="2" charset="0"/>
              </a:rPr>
              <a:t>console.log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 err="1">
                <a:solidFill>
                  <a:srgbClr val="0000FF"/>
                </a:solidFill>
                <a:latin typeface="Courier" pitchFamily="2" charset="0"/>
              </a:rPr>
              <a:t>this</a:t>
            </a:r>
            <a:r>
              <a:rPr lang="nb-NO" sz="4000" dirty="0" err="1">
                <a:latin typeface="Courier" pitchFamily="2" charset="0"/>
              </a:rPr>
              <a:t>.name</a:t>
            </a:r>
            <a:r>
              <a:rPr lang="nb-NO" sz="4000" dirty="0">
                <a:latin typeface="Courier" pitchFamily="2" charset="0"/>
              </a:rPr>
              <a:t>);  </a:t>
            </a:r>
            <a:r>
              <a:rPr lang="nb-NO" sz="4000" dirty="0">
                <a:solidFill>
                  <a:srgbClr val="00B050"/>
                </a:solidFill>
                <a:latin typeface="Courier" pitchFamily="2" charset="0"/>
              </a:rPr>
              <a:t>// Resultat: "Oslo"</a:t>
            </a:r>
          </a:p>
          <a:p>
            <a:r>
              <a:rPr lang="nb-NO" sz="4000" dirty="0">
                <a:latin typeface="Courier" pitchFamily="2" charset="0"/>
              </a:rPr>
              <a:t>    }</a:t>
            </a:r>
          </a:p>
          <a:p>
            <a:r>
              <a:rPr lang="nb-NO" sz="4000" dirty="0">
                <a:latin typeface="Courier" pitchFamily="2" charset="0"/>
              </a:rPr>
              <a:t>  }</a:t>
            </a:r>
          </a:p>
          <a:p>
            <a:r>
              <a:rPr lang="nb-NO" sz="4000" dirty="0">
                <a:latin typeface="Courier" pitchFamily="2" charset="0"/>
              </a:rPr>
              <a:t>};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C1C4AE-335C-7F43-8707-88DEC28FBD28}"/>
              </a:ext>
            </a:extLst>
          </p:cNvPr>
          <p:cNvGrpSpPr/>
          <p:nvPr/>
        </p:nvGrpSpPr>
        <p:grpSpPr>
          <a:xfrm>
            <a:off x="5484482" y="4206240"/>
            <a:ext cx="7012319" cy="2417981"/>
            <a:chOff x="3742767" y="4942114"/>
            <a:chExt cx="7012319" cy="24179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6F9943-2037-CD48-8803-1ABEC77CF355}"/>
                </a:ext>
              </a:extLst>
            </p:cNvPr>
            <p:cNvSpPr/>
            <p:nvPr/>
          </p:nvSpPr>
          <p:spPr>
            <a:xfrm>
              <a:off x="7922881" y="6727371"/>
              <a:ext cx="2832205" cy="632724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67F85D-4B52-7840-ACD6-DF40AE29F2C8}"/>
                </a:ext>
              </a:extLst>
            </p:cNvPr>
            <p:cNvSpPr/>
            <p:nvPr/>
          </p:nvSpPr>
          <p:spPr>
            <a:xfrm>
              <a:off x="3742767" y="4942114"/>
              <a:ext cx="3703062" cy="632724"/>
            </a:xfrm>
            <a:prstGeom prst="rect">
              <a:avLst/>
            </a:prstGeom>
            <a:solidFill>
              <a:srgbClr val="FFFF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1B3855F-66AF-4A43-A7B0-C8AFD0F3216C}"/>
              </a:ext>
            </a:extLst>
          </p:cNvPr>
          <p:cNvSpPr/>
          <p:nvPr/>
        </p:nvSpPr>
        <p:spPr>
          <a:xfrm>
            <a:off x="4752962" y="2328699"/>
            <a:ext cx="1769758" cy="627861"/>
          </a:xfrm>
          <a:prstGeom prst="rect">
            <a:avLst/>
          </a:prstGeom>
          <a:solidFill>
            <a:srgbClr val="FF0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FB4426-4CE2-1F49-9272-AC04019104F5}"/>
              </a:ext>
            </a:extLst>
          </p:cNvPr>
          <p:cNvSpPr/>
          <p:nvPr/>
        </p:nvSpPr>
        <p:spPr>
          <a:xfrm>
            <a:off x="4752962" y="2956560"/>
            <a:ext cx="2836558" cy="612093"/>
          </a:xfrm>
          <a:prstGeom prst="rect">
            <a:avLst/>
          </a:prstGeom>
          <a:solidFill>
            <a:srgbClr val="FF0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925D0-667E-574B-A9B7-1141C9E4C027}"/>
              </a:ext>
            </a:extLst>
          </p:cNvPr>
          <p:cNvSpPr/>
          <p:nvPr/>
        </p:nvSpPr>
        <p:spPr>
          <a:xfrm>
            <a:off x="4191596" y="9081313"/>
            <a:ext cx="15219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b-NO" sz="3600" dirty="0">
              <a:latin typeface="Courier" pitchFamily="2" charset="0"/>
            </a:endParaRPr>
          </a:p>
          <a:p>
            <a:r>
              <a:rPr lang="nb-NO" sz="3600" b="1" dirty="0">
                <a:latin typeface="Arial" panose="020B0604020202020204" pitchFamily="34" charset="0"/>
                <a:cs typeface="Arial" panose="020B0604020202020204" pitchFamily="34" charset="0"/>
              </a:rPr>
              <a:t>Så: </a:t>
            </a:r>
            <a:r>
              <a:rPr lang="nb-NO" sz="3600" dirty="0">
                <a:latin typeface="Arial" panose="020B0604020202020204" pitchFamily="34" charset="0"/>
                <a:cs typeface="Arial" panose="020B0604020202020204" pitchFamily="34" charset="0"/>
              </a:rPr>
              <a:t>«Hvordan får man tilgang til </a:t>
            </a:r>
            <a:r>
              <a:rPr lang="nb-NO" sz="3600" dirty="0">
                <a:latin typeface="Courier" pitchFamily="2" charset="0"/>
                <a:cs typeface="Arial" panose="020B0604020202020204" pitchFamily="34" charset="0"/>
              </a:rPr>
              <a:t>students</a:t>
            </a:r>
            <a:r>
              <a:rPr lang="nb-NO" sz="3600" dirty="0">
                <a:latin typeface="Arial" panose="020B0604020202020204" pitchFamily="34" charset="0"/>
                <a:cs typeface="Arial" panose="020B0604020202020204" pitchFamily="34" charset="0"/>
              </a:rPr>
              <a:t> inni </a:t>
            </a:r>
            <a:r>
              <a:rPr lang="nb-NO" sz="3600" dirty="0" err="1">
                <a:latin typeface="Courier" pitchFamily="2" charset="0"/>
                <a:cs typeface="Arial" panose="020B0604020202020204" pitchFamily="34" charset="0"/>
              </a:rPr>
              <a:t>information</a:t>
            </a:r>
            <a:r>
              <a:rPr lang="nb-NO" sz="3600" dirty="0">
                <a:latin typeface="Arial" panose="020B0604020202020204" pitchFamily="34" charset="0"/>
                <a:cs typeface="Arial" panose="020B0604020202020204" pitchFamily="34" charset="0"/>
              </a:rPr>
              <a:t>?»</a:t>
            </a:r>
          </a:p>
          <a:p>
            <a:r>
              <a:rPr lang="nb-NO" sz="3600" b="1" dirty="0">
                <a:latin typeface="Arial" panose="020B0604020202020204" pitchFamily="34" charset="0"/>
                <a:cs typeface="Arial" panose="020B0604020202020204" pitchFamily="34" charset="0"/>
              </a:rPr>
              <a:t>Svar:</a:t>
            </a:r>
            <a:r>
              <a:rPr lang="nb-NO" sz="3600" dirty="0">
                <a:latin typeface="Arial" panose="020B0604020202020204" pitchFamily="34" charset="0"/>
                <a:cs typeface="Arial" panose="020B0604020202020204" pitchFamily="34" charset="0"/>
              </a:rPr>
              <a:t> Det er ikke så lett…</a:t>
            </a:r>
          </a:p>
        </p:txBody>
      </p:sp>
    </p:spTree>
    <p:extLst>
      <p:ext uri="{BB962C8B-B14F-4D97-AF65-F5344CB8AC3E}">
        <p14:creationId xmlns:p14="http://schemas.microsoft.com/office/powerpoint/2010/main" val="34085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1818284" y="3446735"/>
            <a:ext cx="20959165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Anbefalt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7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Bok: Up &amp; Going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Kapittel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1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Underkapittel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"Loops"</a:t>
            </a:r>
          </a:p>
          <a:p>
            <a:pPr lvl="0">
              <a:buSzPct val="25000"/>
            </a:pP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https://github.com/getify/You-Dont-Know-JS/blob/master/up%20%26%20going/ch1.md#loops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>
              <a:buSzPct val="25000"/>
            </a:pPr>
            <a:endParaRPr lang="en-US"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Bok: Scopes &amp; Closures</a:t>
            </a:r>
          </a:p>
          <a:p>
            <a:pPr lvl="0">
              <a:buSzPct val="25000"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Kapittel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3</a:t>
            </a:r>
          </a:p>
          <a:p>
            <a:pPr lvl="0">
              <a:buSzPct val="25000"/>
            </a:pP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Underkapittel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"Blocks As Scopes" (les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ned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der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står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om </a:t>
            </a:r>
            <a:r>
              <a:rPr lang="en-US" sz="28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"with"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lvl="0">
              <a:buSzPct val="25000"/>
            </a:pP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https://github.com/getify/You-Dont-Know-JS/blob/master/scope%20%26%20closures/ch3.md#blocks-as-scopes</a:t>
            </a:r>
            <a:r>
              <a:rPr lang="en-US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9615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Teaser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7: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Løkker</a:t>
            </a:r>
            <a:endParaRPr lang="en-US" sz="6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F8BA7-AB9F-214A-B452-50CD54DEE741}"/>
              </a:ext>
            </a:extLst>
          </p:cNvPr>
          <p:cNvSpPr/>
          <p:nvPr/>
        </p:nvSpPr>
        <p:spPr>
          <a:xfrm>
            <a:off x="3170324" y="5126959"/>
            <a:ext cx="1982030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 </a:t>
            </a:r>
            <a:r>
              <a:rPr lang="nb-NO" sz="4400" dirty="0" err="1">
                <a:solidFill>
                  <a:schemeClr val="bg2"/>
                </a:solidFill>
                <a:latin typeface="Courier" pitchFamily="2" charset="0"/>
              </a:rPr>
              <a:t>cities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 = [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"Oslo"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 "Drammen"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,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 "Bergen"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];</a:t>
            </a:r>
          </a:p>
          <a:p>
            <a:endParaRPr lang="nb-NO" sz="4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for 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0000FF"/>
                </a:solidFill>
                <a:latin typeface="Courier" pitchFamily="2" charset="0"/>
              </a:rPr>
              <a:t>var</a:t>
            </a:r>
            <a:r>
              <a:rPr lang="nb-NO" sz="4400" dirty="0">
                <a:latin typeface="Courier" pitchFamily="2" charset="0"/>
              </a:rPr>
              <a:t> i = 0; i &lt; </a:t>
            </a:r>
            <a:r>
              <a:rPr lang="nb-NO" sz="4400" dirty="0" err="1">
                <a:latin typeface="Courier" pitchFamily="2" charset="0"/>
              </a:rPr>
              <a:t>cities.length</a:t>
            </a:r>
            <a:r>
              <a:rPr lang="nb-NO" sz="4400" dirty="0">
                <a:latin typeface="Courier" pitchFamily="2" charset="0"/>
              </a:rPr>
              <a:t>; i++) {</a:t>
            </a:r>
          </a:p>
          <a:p>
            <a:r>
              <a:rPr lang="nb-NO" sz="4400" dirty="0">
                <a:latin typeface="Courier" pitchFamily="2" charset="0"/>
              </a:rPr>
              <a:t>  </a:t>
            </a:r>
            <a:r>
              <a:rPr lang="nb-NO" sz="4400" dirty="0" err="1">
                <a:latin typeface="Courier" pitchFamily="2" charset="0"/>
              </a:rPr>
              <a:t>console.log</a:t>
            </a:r>
            <a:r>
              <a:rPr lang="nb-NO" sz="4400" dirty="0">
                <a:latin typeface="Courier" pitchFamily="2" charset="0"/>
              </a:rPr>
              <a:t>(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"Har du vært i " </a:t>
            </a:r>
            <a:r>
              <a:rPr lang="nb-NO" sz="4400" dirty="0">
                <a:solidFill>
                  <a:schemeClr val="bg2"/>
                </a:solidFill>
                <a:latin typeface="Courier" pitchFamily="2" charset="0"/>
              </a:rPr>
              <a:t>+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nb-NO" sz="4400" dirty="0" err="1">
                <a:latin typeface="Courier" pitchFamily="2" charset="0"/>
              </a:rPr>
              <a:t>cities</a:t>
            </a:r>
            <a:r>
              <a:rPr lang="nb-NO" sz="4400" dirty="0">
                <a:latin typeface="Courier" pitchFamily="2" charset="0"/>
              </a:rPr>
              <a:t>[i] + </a:t>
            </a:r>
            <a:r>
              <a:rPr lang="nb-NO" sz="4400" dirty="0">
                <a:solidFill>
                  <a:srgbClr val="C00000"/>
                </a:solidFill>
                <a:latin typeface="Courier" pitchFamily="2" charset="0"/>
              </a:rPr>
              <a:t>"?"</a:t>
            </a:r>
            <a:r>
              <a:rPr lang="nb-NO" sz="4400" dirty="0">
                <a:latin typeface="Courier" pitchFamily="2" charset="0"/>
              </a:rPr>
              <a:t>);</a:t>
            </a:r>
          </a:p>
          <a:p>
            <a:r>
              <a:rPr lang="nb-NO" sz="4400" dirty="0">
                <a:latin typeface="Courier" pitchFamily="2" charset="0"/>
              </a:rPr>
              <a:t>}</a:t>
            </a:r>
            <a:endParaRPr lang="nb-NO" sz="4400" dirty="0">
              <a:latin typeface="Courier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08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5" y="3789635"/>
            <a:ext cx="18288576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Øvingsoppgaver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6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Repetisjonstest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Oppgaver i Scrimba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7194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4831423" y="7272347"/>
            <a:ext cx="14638605" cy="160460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PS: </a:t>
            </a:r>
            <a:r>
              <a:rPr lang="nb-NO" sz="4400" i="1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null</a:t>
            </a:r>
            <a:r>
              <a:rPr lang="nb-NO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 ikke det samme som tallet null (0) !</a:t>
            </a:r>
            <a:endParaRPr lang="nb-NO" sz="4400" i="1" dirty="0">
              <a:solidFill>
                <a:schemeClr val="tx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2781532" y="5430909"/>
            <a:ext cx="18859268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Litt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om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datatypene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null </a:t>
            </a:r>
            <a:r>
              <a:rPr lang="en-US" sz="6400" dirty="0" err="1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og</a:t>
            </a:r>
            <a:r>
              <a:rPr lang="en-US" sz="6400" dirty="0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 undefined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159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null </a:t>
            </a:r>
            <a:r>
              <a:rPr lang="en-US" sz="48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versus </a:t>
            </a:r>
            <a:r>
              <a:rPr lang="en-US" sz="6600" b="1" dirty="0">
                <a:solidFill>
                  <a:schemeClr val="dk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66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undefined</a:t>
            </a:r>
            <a:endParaRPr lang="en-US" sz="6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4C9D2-47FD-DC48-A8C5-7B97D6CA29ED}"/>
              </a:ext>
            </a:extLst>
          </p:cNvPr>
          <p:cNvSpPr/>
          <p:nvPr/>
        </p:nvSpPr>
        <p:spPr>
          <a:xfrm>
            <a:off x="3170324" y="4921285"/>
            <a:ext cx="1919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i="1" dirty="0"/>
              <a:t>PS: </a:t>
            </a:r>
            <a:r>
              <a:rPr lang="nb-NO" sz="3600" dirty="0"/>
              <a:t>Uttales ikke som tallet «null», men heller mer som «</a:t>
            </a:r>
            <a:r>
              <a:rPr lang="nb-NO" sz="3600" dirty="0" err="1"/>
              <a:t>nøll</a:t>
            </a:r>
            <a:r>
              <a:rPr lang="nb-NO" sz="3600" dirty="0"/>
              <a:t>».</a:t>
            </a:r>
          </a:p>
          <a:p>
            <a:endParaRPr lang="nb-NO" sz="3600" dirty="0"/>
          </a:p>
          <a:p>
            <a:r>
              <a:rPr lang="nb-NO" sz="3600" dirty="0"/>
              <a:t>En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</a:rPr>
              <a:t>null</a:t>
            </a:r>
            <a:r>
              <a:rPr lang="nb-NO" sz="3600" dirty="0"/>
              <a:t> verdi er en </a:t>
            </a:r>
            <a:r>
              <a:rPr lang="nb-NO" sz="3600" i="1" dirty="0"/>
              <a:t>tom</a:t>
            </a:r>
            <a:r>
              <a:rPr lang="nb-NO" sz="3600" dirty="0"/>
              <a:t> verdi, mens </a:t>
            </a:r>
            <a:r>
              <a:rPr lang="nb-NO" sz="3600" dirty="0" err="1">
                <a:solidFill>
                  <a:srgbClr val="0000FF"/>
                </a:solidFill>
                <a:latin typeface="Courier" pitchFamily="2" charset="0"/>
              </a:rPr>
              <a:t>undefined</a:t>
            </a:r>
            <a:r>
              <a:rPr lang="nb-NO" sz="3600" dirty="0"/>
              <a:t> brukes ofte der det </a:t>
            </a:r>
            <a:r>
              <a:rPr lang="nb-NO" sz="3600" i="1" dirty="0"/>
              <a:t>mangler</a:t>
            </a:r>
            <a:r>
              <a:rPr lang="nb-NO" sz="3600" dirty="0"/>
              <a:t> en verdi.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0F8C98-D746-BB41-94C2-46FD31FE6E92}"/>
              </a:ext>
            </a:extLst>
          </p:cNvPr>
          <p:cNvSpPr/>
          <p:nvPr/>
        </p:nvSpPr>
        <p:spPr>
          <a:xfrm>
            <a:off x="3170324" y="7227459"/>
            <a:ext cx="878157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vacation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  <a:p>
            <a:endParaRPr lang="nb-NO" sz="36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console.log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typeof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vacation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)); </a:t>
            </a:r>
            <a:endParaRPr lang="nb-NO" sz="3600" b="1" dirty="0">
              <a:solidFill>
                <a:srgbClr val="00B05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endParaRPr lang="nb-NO" sz="3600" b="1" dirty="0">
              <a:solidFill>
                <a:srgbClr val="00B05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endParaRPr lang="nb-NO" sz="3600" b="1" dirty="0">
              <a:solidFill>
                <a:srgbClr val="00B05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work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 = </a:t>
            </a:r>
            <a:r>
              <a:rPr lang="nb-NO" sz="3600" dirty="0">
                <a:solidFill>
                  <a:srgbClr val="0000FF"/>
                </a:solidFill>
                <a:latin typeface="Courier" pitchFamily="2" charset="0"/>
                <a:cs typeface="Courier New" panose="02070309020205020404" pitchFamily="49" charset="0"/>
              </a:rPr>
              <a:t>null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;</a:t>
            </a:r>
          </a:p>
          <a:p>
            <a:endParaRPr lang="nb-NO" sz="36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console.log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typeof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nb-NO" sz="3600" dirty="0" err="1">
                <a:latin typeface="Courier" pitchFamily="2" charset="0"/>
                <a:cs typeface="Courier New" panose="02070309020205020404" pitchFamily="49" charset="0"/>
              </a:rPr>
              <a:t>work</a:t>
            </a:r>
            <a:r>
              <a:rPr lang="nb-NO" sz="3600" dirty="0">
                <a:latin typeface="Courier" pitchFamily="2" charset="0"/>
                <a:cs typeface="Courier New" panose="02070309020205020404" pitchFamily="49" charset="0"/>
              </a:rPr>
              <a:t>));</a:t>
            </a:r>
            <a:endParaRPr lang="nb-NO" sz="3600" b="1" dirty="0">
              <a:solidFill>
                <a:srgbClr val="00B050"/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686708-157C-5D4C-8A66-5DFF545B9CFA}"/>
              </a:ext>
            </a:extLst>
          </p:cNvPr>
          <p:cNvSpPr/>
          <p:nvPr/>
        </p:nvSpPr>
        <p:spPr>
          <a:xfrm>
            <a:off x="10672682" y="11105443"/>
            <a:ext cx="10722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Resultat: </a:t>
            </a:r>
            <a:r>
              <a:rPr lang="nb-NO" sz="3600" b="1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object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 (dette er en 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  <a:hlinkClick r:id="rId3"/>
              </a:rPr>
              <a:t>bug</a:t>
            </a:r>
            <a:r>
              <a:rPr lang="nb-NO" sz="3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!)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E732EC-0B8C-274E-AA3D-921BC3627042}"/>
              </a:ext>
            </a:extLst>
          </p:cNvPr>
          <p:cNvSpPr/>
          <p:nvPr/>
        </p:nvSpPr>
        <p:spPr>
          <a:xfrm>
            <a:off x="11646599" y="8348608"/>
            <a:ext cx="6285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// Resultat: </a:t>
            </a:r>
            <a:r>
              <a:rPr lang="nb-NO" sz="3600" b="1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undefined</a:t>
            </a:r>
            <a:endParaRPr lang="nb-NO" sz="3600" dirty="0"/>
          </a:p>
        </p:txBody>
      </p:sp>
    </p:spTree>
    <p:extLst>
      <p:ext uri="{BB962C8B-B14F-4D97-AF65-F5344CB8AC3E}">
        <p14:creationId xmlns:p14="http://schemas.microsoft.com/office/powerpoint/2010/main" val="3992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4831423" y="7272347"/>
            <a:ext cx="14638605" cy="1604607"/>
          </a:xfrm>
          <a:prstGeom prst="rect">
            <a:avLst/>
          </a:prstGeom>
          <a:noFill/>
          <a:ln>
            <a:noFill/>
          </a:ln>
        </p:spPr>
        <p:txBody>
          <a:bodyPr lIns="217475" tIns="108725" rIns="217475" bIns="108725" anchor="t" anchorCtr="0">
            <a:noAutofit/>
          </a:bodyPr>
          <a:lstStyle/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På norsk «boolsk»</a:t>
            </a:r>
          </a:p>
          <a:p>
            <a:pPr lvl="0" algn="ctr">
              <a:lnSpc>
                <a:spcPct val="155882"/>
              </a:lnSpc>
              <a:buClr>
                <a:schemeClr val="dk1"/>
              </a:buClr>
              <a:buSzPct val="25000"/>
            </a:pPr>
            <a:r>
              <a:rPr lang="nb-NO" sz="4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 forkortet </a:t>
            </a:r>
            <a:r>
              <a:rPr lang="nb-NO" sz="4400" i="1" dirty="0" err="1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endParaRPr lang="nb-NO" sz="4400" i="1" dirty="0">
              <a:solidFill>
                <a:schemeClr val="tx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5915671" y="5430909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Repetisjon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Datatype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4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detalj</a:t>
            </a:r>
            <a:r>
              <a:rPr lang="en-US" sz="6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6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Courier New" panose="02070309020205020404" pitchFamily="49" charset="0"/>
                <a:sym typeface="Montserrat"/>
              </a:rPr>
              <a:t>boolean</a:t>
            </a:r>
            <a:endParaRPr lang="en-US" sz="6400" dirty="0">
              <a:solidFill>
                <a:schemeClr val="dk2"/>
              </a:solidFill>
              <a:latin typeface="Courier" pitchFamily="2" charset="0"/>
              <a:ea typeface="Montserrat"/>
              <a:cs typeface="Courier New" panose="02070309020205020404" pitchFamily="49" charset="0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2084246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Fox Light Versi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D6041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11998</TotalTime>
  <Words>3265</Words>
  <Application>Microsoft Macintosh PowerPoint</Application>
  <PresentationFormat>Custom</PresentationFormat>
  <Paragraphs>768</Paragraphs>
  <Slides>62</Slides>
  <Notes>46</Notes>
  <HiddenSlides>2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Helvetica Neue</vt:lpstr>
      <vt:lpstr>Courier</vt:lpstr>
      <vt:lpstr>Arial</vt:lpstr>
      <vt:lpstr>Wingdings</vt:lpstr>
      <vt:lpstr>Montserrat</vt:lpstr>
      <vt:lpstr>Source Sans Pro</vt:lpstr>
      <vt:lpstr>Courier New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Biørn-Hansen</cp:lastModifiedBy>
  <cp:revision>118</cp:revision>
  <cp:lastPrinted>2018-09-18T13:34:20Z</cp:lastPrinted>
  <dcterms:modified xsi:type="dcterms:W3CDTF">2018-09-19T14:04:39Z</dcterms:modified>
</cp:coreProperties>
</file>